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1"/>
  </p:notesMasterIdLst>
  <p:handoutMasterIdLst>
    <p:handoutMasterId r:id="rId32"/>
  </p:handoutMasterIdLst>
  <p:sldIdLst>
    <p:sldId id="680" r:id="rId5"/>
    <p:sldId id="678" r:id="rId6"/>
    <p:sldId id="661" r:id="rId7"/>
    <p:sldId id="603" r:id="rId8"/>
    <p:sldId id="588" r:id="rId9"/>
    <p:sldId id="671" r:id="rId10"/>
    <p:sldId id="683" r:id="rId11"/>
    <p:sldId id="686" r:id="rId12"/>
    <p:sldId id="702" r:id="rId13"/>
    <p:sldId id="687" r:id="rId14"/>
    <p:sldId id="690" r:id="rId15"/>
    <p:sldId id="688" r:id="rId16"/>
    <p:sldId id="691" r:id="rId17"/>
    <p:sldId id="689" r:id="rId18"/>
    <p:sldId id="692" r:id="rId19"/>
    <p:sldId id="703" r:id="rId20"/>
    <p:sldId id="693" r:id="rId21"/>
    <p:sldId id="697" r:id="rId22"/>
    <p:sldId id="694" r:id="rId23"/>
    <p:sldId id="696" r:id="rId24"/>
    <p:sldId id="699" r:id="rId25"/>
    <p:sldId id="698" r:id="rId26"/>
    <p:sldId id="684" r:id="rId27"/>
    <p:sldId id="685" r:id="rId28"/>
    <p:sldId id="701" r:id="rId29"/>
    <p:sldId id="70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Apply This Template" id="{1C279523-A2F8-0940-8D2D-7C2ECCEA085A}">
          <p14:sldIdLst>
            <p14:sldId id="680"/>
          </p14:sldIdLst>
        </p14:section>
        <p14:section name="Walk-in" id="{71162279-F1BC-6A43-B032-1DEA7461249F}">
          <p14:sldIdLst>
            <p14:sldId id="678"/>
          </p14:sldIdLst>
        </p14:section>
        <p14:section name="Walk-out" id="{5EAF84C3-E0EF-7048-B5C1-5C5607967799}">
          <p14:sldIdLst>
            <p14:sldId id="661"/>
          </p14:sldIdLst>
        </p14:section>
        <p14:section name="2020 DEV SUMMIT Template" id="{517F9699-4710-FC48-A450-3FD47793B632}">
          <p14:sldIdLst>
            <p14:sldId id="603"/>
            <p14:sldId id="588"/>
            <p14:sldId id="671"/>
          </p14:sldIdLst>
        </p14:section>
        <p14:section name="YOUR PRESENTATION" id="{A654102A-DB2C-0A4D-AC6A-D5AD8AFA1FF4}">
          <p14:sldIdLst>
            <p14:sldId id="683"/>
            <p14:sldId id="686"/>
            <p14:sldId id="702"/>
            <p14:sldId id="687"/>
            <p14:sldId id="690"/>
            <p14:sldId id="688"/>
            <p14:sldId id="691"/>
            <p14:sldId id="689"/>
            <p14:sldId id="692"/>
            <p14:sldId id="703"/>
            <p14:sldId id="693"/>
            <p14:sldId id="697"/>
            <p14:sldId id="694"/>
            <p14:sldId id="696"/>
            <p14:sldId id="699"/>
            <p14:sldId id="698"/>
            <p14:sldId id="684"/>
            <p14:sldId id="685"/>
            <p14:sldId id="701"/>
            <p14:sldId id="7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BD7"/>
    <a:srgbClr val="FFFF96"/>
    <a:srgbClr val="FFFF00"/>
    <a:srgbClr val="8F64F3"/>
    <a:srgbClr val="966FF3"/>
    <a:srgbClr val="A67FFF"/>
    <a:srgbClr val="693CD1"/>
    <a:srgbClr val="672BF4"/>
    <a:srgbClr val="0E1F84"/>
    <a:srgbClr val="582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779AB-CA58-4D07-9713-F5473FD3D791}" v="4" dt="2020-02-03T20:23:46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9" autoAdjust="0"/>
    <p:restoredTop sz="94396" autoAdjust="0"/>
  </p:normalViewPr>
  <p:slideViewPr>
    <p:cSldViewPr snapToGrid="0" snapToObjects="1" showGuides="1">
      <p:cViewPr varScale="1">
        <p:scale>
          <a:sx n="92" d="100"/>
          <a:sy n="92" d="100"/>
        </p:scale>
        <p:origin x="570" y="6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TileLayer.html" TargetMode="External"/><Relationship Id="rId2" Type="http://schemas.openxmlformats.org/officeDocument/2006/relationships/hyperlink" Target="https://developers.arcgis.com/javascript/latest/api-reference/esri-layers-BaseElevationLayer.html" TargetMode="External"/><Relationship Id="rId1" Type="http://schemas.openxmlformats.org/officeDocument/2006/relationships/hyperlink" Target="https://developers.arcgis.com/javascript/latest/api-reference/esri-layers-BaseDynamicLayer.html" TargetMode="Externa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api-reference/esri-views-2d-layers-BaseLayerViewGL2D.html" TargetMode="External"/><Relationship Id="rId1" Type="http://schemas.openxmlformats.org/officeDocument/2006/relationships/hyperlink" Target="https://developers.arcgis.com/javascript/latest/api-reference/esri-views-2d-layers-BaseLayerView2D.html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s.arcgis.com/javascript/latest/api-reference/esri-views-3d-externalRenderers.html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TileLayer.html" TargetMode="External"/><Relationship Id="rId2" Type="http://schemas.openxmlformats.org/officeDocument/2006/relationships/hyperlink" Target="https://developers.arcgis.com/javascript/latest/api-reference/esri-layers-BaseElevationLayer.html" TargetMode="External"/><Relationship Id="rId1" Type="http://schemas.openxmlformats.org/officeDocument/2006/relationships/hyperlink" Target="https://developers.arcgis.com/javascript/latest/api-reference/esri-layers-BaseDynamicLayer.html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api-reference/esri-views-2d-layers-BaseLayerViewGL2D.html" TargetMode="External"/><Relationship Id="rId1" Type="http://schemas.openxmlformats.org/officeDocument/2006/relationships/hyperlink" Target="https://developers.arcgis.com/javascript/latest/api-reference/esri-views-2d-layers-BaseLayerView2D.html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s.arcgis.com/javascript/latest/api-reference/esri-views-3d-externalRenderers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2D MapView &amp; 3D </a:t>
          </a:r>
          <a:r>
            <a:rPr lang="en-US" dirty="0" err="1">
              <a:solidFill>
                <a:schemeClr val="tx1"/>
              </a:solidFill>
            </a:rPr>
            <a:t>SceneView</a:t>
          </a:r>
          <a:endParaRPr lang="en-US" dirty="0">
            <a:solidFill>
              <a:schemeClr val="tx1"/>
            </a:solidFill>
          </a:endParaRP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BaseDynamicLayer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esri/layers/</a:t>
          </a: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</a:br>
          <a:r>
            <a:rPr lang="en-US" dirty="0" err="1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BaseDynamicLayer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DD6019A3-8031-47B7-A6E7-E925C686A93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</a:rPr>
            <a:t>BaseElevationLayer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2"/>
            </a:rPr>
            <a:t>BaseElevationLayer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2B59BF83-082E-46CD-B0B5-05AFF5AD155E}" type="parTrans" cxnId="{9A9E57CD-8BC8-4890-B09A-65372070FA9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09B04D4-1A79-46F2-B19C-DAA8FF07CB9F}" type="sibTrans" cxnId="{9A9E57CD-8BC8-4890-B09A-65372070FA9E}">
      <dgm:prSet/>
      <dgm:spPr/>
      <dgm:t>
        <a:bodyPr/>
        <a:lstStyle/>
        <a:p>
          <a:endParaRPr lang="en-US"/>
        </a:p>
      </dgm:t>
    </dgm:pt>
    <dgm:pt modelId="{19D82236-A589-4C62-A955-B645034B1C8C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</a:rPr>
            <a:t>BaseTileLayer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3"/>
            </a:rPr>
            <a:t>esri/layers/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3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3"/>
            </a:rPr>
            <a:t>BaseTileLayer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19BB5BCC-B2B4-49E1-801D-5158215996F0}" type="parTrans" cxnId="{87FED019-02DF-4F72-BCB5-55CF6593F24F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089F23F-994F-4695-88DF-A2F1EC554833}" type="sibTrans" cxnId="{87FED019-02DF-4F72-BCB5-55CF6593F24F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8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8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3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8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8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5A0EACA5-A147-4033-B725-F65204133AA4}" type="pres">
      <dgm:prSet presAssocID="{2B59BF83-082E-46CD-B0B5-05AFF5AD155E}" presName="Name28" presStyleLbl="parChTrans1D2" presStyleIdx="1" presStyleCnt="3"/>
      <dgm:spPr/>
    </dgm:pt>
    <dgm:pt modelId="{C449453A-3D9E-4064-8993-AFE856DBC336}" type="pres">
      <dgm:prSet presAssocID="{DD6019A3-8031-47B7-A6E7-E925C686A931}" presName="hierRoot2" presStyleCnt="0">
        <dgm:presLayoutVars>
          <dgm:hierBranch val="init"/>
        </dgm:presLayoutVars>
      </dgm:prSet>
      <dgm:spPr/>
    </dgm:pt>
    <dgm:pt modelId="{6C34D019-6103-4B35-8B9B-B9B52F789CF7}" type="pres">
      <dgm:prSet presAssocID="{DD6019A3-8031-47B7-A6E7-E925C686A931}" presName="rootComposite2" presStyleCnt="0"/>
      <dgm:spPr/>
    </dgm:pt>
    <dgm:pt modelId="{C43EDE0D-321A-42BE-B2D5-3EB7C2DB86EC}" type="pres">
      <dgm:prSet presAssocID="{DD6019A3-8031-47B7-A6E7-E925C686A931}" presName="rootText2" presStyleLbl="alignAcc1" presStyleIdx="0" presStyleCnt="0">
        <dgm:presLayoutVars>
          <dgm:chPref val="3"/>
        </dgm:presLayoutVars>
      </dgm:prSet>
      <dgm:spPr/>
    </dgm:pt>
    <dgm:pt modelId="{275216A6-72FF-4FB1-ABEF-94BBFB0D2158}" type="pres">
      <dgm:prSet presAssocID="{DD6019A3-8031-47B7-A6E7-E925C686A931}" presName="topArc2" presStyleLbl="parChTrans1D1" presStyleIdx="4" presStyleCnt="8"/>
      <dgm:spPr>
        <a:ln>
          <a:solidFill>
            <a:schemeClr val="tx1"/>
          </a:solidFill>
        </a:ln>
      </dgm:spPr>
    </dgm:pt>
    <dgm:pt modelId="{AF46B7CD-D0B5-4C29-9425-6F73B3BC45CB}" type="pres">
      <dgm:prSet presAssocID="{DD6019A3-8031-47B7-A6E7-E925C686A931}" presName="bottomArc2" presStyleLbl="parChTrans1D1" presStyleIdx="5" presStyleCnt="8"/>
      <dgm:spPr>
        <a:ln>
          <a:solidFill>
            <a:schemeClr val="tx1"/>
          </a:solidFill>
        </a:ln>
      </dgm:spPr>
    </dgm:pt>
    <dgm:pt modelId="{49B58FC4-61C6-465F-BDE9-0D756094B733}" type="pres">
      <dgm:prSet presAssocID="{DD6019A3-8031-47B7-A6E7-E925C686A931}" presName="topConnNode2" presStyleLbl="node2" presStyleIdx="0" presStyleCnt="0"/>
      <dgm:spPr/>
    </dgm:pt>
    <dgm:pt modelId="{6568BD63-54B6-4988-9D2C-4650A4798E6B}" type="pres">
      <dgm:prSet presAssocID="{DD6019A3-8031-47B7-A6E7-E925C686A931}" presName="hierChild4" presStyleCnt="0"/>
      <dgm:spPr/>
    </dgm:pt>
    <dgm:pt modelId="{47139C9D-958F-45B4-9CC9-6F6A15C7ED07}" type="pres">
      <dgm:prSet presAssocID="{DD6019A3-8031-47B7-A6E7-E925C686A931}" presName="hierChild5" presStyleCnt="0"/>
      <dgm:spPr/>
    </dgm:pt>
    <dgm:pt modelId="{73B2C94A-CCAE-40D3-8B2A-9DF105048DCD}" type="pres">
      <dgm:prSet presAssocID="{19BB5BCC-B2B4-49E1-801D-5158215996F0}" presName="Name28" presStyleLbl="parChTrans1D2" presStyleIdx="2" presStyleCnt="3"/>
      <dgm:spPr/>
    </dgm:pt>
    <dgm:pt modelId="{4BADAD88-DCD6-4EDB-83B2-7FDB5C64D09A}" type="pres">
      <dgm:prSet presAssocID="{19D82236-A589-4C62-A955-B645034B1C8C}" presName="hierRoot2" presStyleCnt="0">
        <dgm:presLayoutVars>
          <dgm:hierBranch val="init"/>
        </dgm:presLayoutVars>
      </dgm:prSet>
      <dgm:spPr/>
    </dgm:pt>
    <dgm:pt modelId="{B1B67856-18C4-4D8C-8F74-B0AFEF12F049}" type="pres">
      <dgm:prSet presAssocID="{19D82236-A589-4C62-A955-B645034B1C8C}" presName="rootComposite2" presStyleCnt="0"/>
      <dgm:spPr/>
    </dgm:pt>
    <dgm:pt modelId="{1FE54ABE-415F-48BF-97DD-6E1125C9BB4F}" type="pres">
      <dgm:prSet presAssocID="{19D82236-A589-4C62-A955-B645034B1C8C}" presName="rootText2" presStyleLbl="alignAcc1" presStyleIdx="0" presStyleCnt="0">
        <dgm:presLayoutVars>
          <dgm:chPref val="3"/>
        </dgm:presLayoutVars>
      </dgm:prSet>
      <dgm:spPr/>
    </dgm:pt>
    <dgm:pt modelId="{AC631AB2-0616-4E30-A179-CE6522A96A1B}" type="pres">
      <dgm:prSet presAssocID="{19D82236-A589-4C62-A955-B645034B1C8C}" presName="topArc2" presStyleLbl="parChTrans1D1" presStyleIdx="6" presStyleCnt="8"/>
      <dgm:spPr>
        <a:ln>
          <a:solidFill>
            <a:schemeClr val="tx1"/>
          </a:solidFill>
        </a:ln>
      </dgm:spPr>
    </dgm:pt>
    <dgm:pt modelId="{243701F2-6FA9-479B-86AE-4FB4C8D5A27D}" type="pres">
      <dgm:prSet presAssocID="{19D82236-A589-4C62-A955-B645034B1C8C}" presName="bottomArc2" presStyleLbl="parChTrans1D1" presStyleIdx="7" presStyleCnt="8"/>
      <dgm:spPr>
        <a:ln>
          <a:solidFill>
            <a:schemeClr val="tx1"/>
          </a:solidFill>
        </a:ln>
      </dgm:spPr>
    </dgm:pt>
    <dgm:pt modelId="{D7E5BAC1-2CB3-4D58-98F6-D7B3AE7E2372}" type="pres">
      <dgm:prSet presAssocID="{19D82236-A589-4C62-A955-B645034B1C8C}" presName="topConnNode2" presStyleLbl="node2" presStyleIdx="0" presStyleCnt="0"/>
      <dgm:spPr/>
    </dgm:pt>
    <dgm:pt modelId="{13477356-2C66-4032-8DAA-CAE489E18A79}" type="pres">
      <dgm:prSet presAssocID="{19D82236-A589-4C62-A955-B645034B1C8C}" presName="hierChild4" presStyleCnt="0"/>
      <dgm:spPr/>
    </dgm:pt>
    <dgm:pt modelId="{D101B395-39EF-4BBF-A073-6AE72FBE62B9}" type="pres">
      <dgm:prSet presAssocID="{19D82236-A589-4C62-A955-B645034B1C8C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30B4FB0C-7F3E-4DBF-BD36-DE26BA3B75E6}" type="presOf" srcId="{19BB5BCC-B2B4-49E1-801D-5158215996F0}" destId="{73B2C94A-CCAE-40D3-8B2A-9DF105048DCD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87FED019-02DF-4F72-BCB5-55CF6593F24F}" srcId="{BC3C99D0-ED77-4412-90B6-A3452206E6D0}" destId="{19D82236-A589-4C62-A955-B645034B1C8C}" srcOrd="2" destOrd="0" parTransId="{19BB5BCC-B2B4-49E1-801D-5158215996F0}" sibTransId="{8089F23F-994F-4695-88DF-A2F1EC554833}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D88C615E-073C-4125-B790-0DF71C280DFF}" type="presOf" srcId="{19D82236-A589-4C62-A955-B645034B1C8C}" destId="{1FE54ABE-415F-48BF-97DD-6E1125C9BB4F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D6C5B184-1292-4F33-81FB-C557D7257D03}" type="presOf" srcId="{DD6019A3-8031-47B7-A6E7-E925C686A931}" destId="{C43EDE0D-321A-42BE-B2D5-3EB7C2DB86EC}" srcOrd="0" destOrd="0" presId="urn:microsoft.com/office/officeart/2008/layout/HalfCircleOrganizationChart"/>
    <dgm:cxn modelId="{8F888793-0E91-451F-856A-F689C984A3AC}" type="presOf" srcId="{DD6019A3-8031-47B7-A6E7-E925C686A931}" destId="{49B58FC4-61C6-465F-BDE9-0D756094B733}" srcOrd="1" destOrd="0" presId="urn:microsoft.com/office/officeart/2008/layout/HalfCircleOrganizationChart"/>
    <dgm:cxn modelId="{9A9E57CD-8BC8-4890-B09A-65372070FA9E}" srcId="{BC3C99D0-ED77-4412-90B6-A3452206E6D0}" destId="{DD6019A3-8031-47B7-A6E7-E925C686A931}" srcOrd="1" destOrd="0" parTransId="{2B59BF83-082E-46CD-B0B5-05AFF5AD155E}" sibTransId="{209B04D4-1A79-46F2-B19C-DAA8FF07CB9F}"/>
    <dgm:cxn modelId="{528A67E6-1374-4410-9CB7-FCC865094A03}" type="presOf" srcId="{19D82236-A589-4C62-A955-B645034B1C8C}" destId="{D7E5BAC1-2CB3-4D58-98F6-D7B3AE7E2372}" srcOrd="1" destOrd="0" presId="urn:microsoft.com/office/officeart/2008/layout/HalfCircleOrganizationChart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216B2EEC-1CD8-4DB5-ADAC-8522C475E104}" type="presOf" srcId="{2B59BF83-082E-46CD-B0B5-05AFF5AD155E}" destId="{5A0EACA5-A147-4033-B725-F65204133AA4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489F7267-7CE0-4DC9-B1D4-59FFF44D734B}" type="presParOf" srcId="{1E3D510B-C871-4FA6-9A43-D806D56D910F}" destId="{5A0EACA5-A147-4033-B725-F65204133AA4}" srcOrd="2" destOrd="0" presId="urn:microsoft.com/office/officeart/2008/layout/HalfCircleOrganizationChart"/>
    <dgm:cxn modelId="{32B4059C-AE79-49E8-992F-6794F3DE115A}" type="presParOf" srcId="{1E3D510B-C871-4FA6-9A43-D806D56D910F}" destId="{C449453A-3D9E-4064-8993-AFE856DBC336}" srcOrd="3" destOrd="0" presId="urn:microsoft.com/office/officeart/2008/layout/HalfCircleOrganizationChart"/>
    <dgm:cxn modelId="{0ECFAB3A-6FF5-4DA2-A98F-FC4B0D975F52}" type="presParOf" srcId="{C449453A-3D9E-4064-8993-AFE856DBC336}" destId="{6C34D019-6103-4B35-8B9B-B9B52F789CF7}" srcOrd="0" destOrd="0" presId="urn:microsoft.com/office/officeart/2008/layout/HalfCircleOrganizationChart"/>
    <dgm:cxn modelId="{B0937C03-EEF4-4506-B351-CA83477A0DDF}" type="presParOf" srcId="{6C34D019-6103-4B35-8B9B-B9B52F789CF7}" destId="{C43EDE0D-321A-42BE-B2D5-3EB7C2DB86EC}" srcOrd="0" destOrd="0" presId="urn:microsoft.com/office/officeart/2008/layout/HalfCircleOrganizationChart"/>
    <dgm:cxn modelId="{B443F870-1533-4E71-81D2-B2E6BCCDE027}" type="presParOf" srcId="{6C34D019-6103-4B35-8B9B-B9B52F789CF7}" destId="{275216A6-72FF-4FB1-ABEF-94BBFB0D2158}" srcOrd="1" destOrd="0" presId="urn:microsoft.com/office/officeart/2008/layout/HalfCircleOrganizationChart"/>
    <dgm:cxn modelId="{A547D622-1F33-42E7-8E2A-9AD52AD17BC5}" type="presParOf" srcId="{6C34D019-6103-4B35-8B9B-B9B52F789CF7}" destId="{AF46B7CD-D0B5-4C29-9425-6F73B3BC45CB}" srcOrd="2" destOrd="0" presId="urn:microsoft.com/office/officeart/2008/layout/HalfCircleOrganizationChart"/>
    <dgm:cxn modelId="{437834EA-2574-43DB-9904-27572A5FB0FE}" type="presParOf" srcId="{6C34D019-6103-4B35-8B9B-B9B52F789CF7}" destId="{49B58FC4-61C6-465F-BDE9-0D756094B733}" srcOrd="3" destOrd="0" presId="urn:microsoft.com/office/officeart/2008/layout/HalfCircleOrganizationChart"/>
    <dgm:cxn modelId="{E9FC8B46-7A31-4CA0-842A-7DFEDCAF2CEB}" type="presParOf" srcId="{C449453A-3D9E-4064-8993-AFE856DBC336}" destId="{6568BD63-54B6-4988-9D2C-4650A4798E6B}" srcOrd="1" destOrd="0" presId="urn:microsoft.com/office/officeart/2008/layout/HalfCircleOrganizationChart"/>
    <dgm:cxn modelId="{B2737F0E-6C9D-46F5-881C-20420F79249F}" type="presParOf" srcId="{C449453A-3D9E-4064-8993-AFE856DBC336}" destId="{47139C9D-958F-45B4-9CC9-6F6A15C7ED07}" srcOrd="2" destOrd="0" presId="urn:microsoft.com/office/officeart/2008/layout/HalfCircleOrganizationChart"/>
    <dgm:cxn modelId="{9510CFB9-02D9-4EEA-B78A-535C47163FCD}" type="presParOf" srcId="{1E3D510B-C871-4FA6-9A43-D806D56D910F}" destId="{73B2C94A-CCAE-40D3-8B2A-9DF105048DCD}" srcOrd="4" destOrd="0" presId="urn:microsoft.com/office/officeart/2008/layout/HalfCircleOrganizationChart"/>
    <dgm:cxn modelId="{EA7FBF28-4DEF-4D80-AA36-05F6DBEB42A5}" type="presParOf" srcId="{1E3D510B-C871-4FA6-9A43-D806D56D910F}" destId="{4BADAD88-DCD6-4EDB-83B2-7FDB5C64D09A}" srcOrd="5" destOrd="0" presId="urn:microsoft.com/office/officeart/2008/layout/HalfCircleOrganizationChart"/>
    <dgm:cxn modelId="{6E70BA7C-666D-4846-BECF-D49E9D0EC4AB}" type="presParOf" srcId="{4BADAD88-DCD6-4EDB-83B2-7FDB5C64D09A}" destId="{B1B67856-18C4-4D8C-8F74-B0AFEF12F049}" srcOrd="0" destOrd="0" presId="urn:microsoft.com/office/officeart/2008/layout/HalfCircleOrganizationChart"/>
    <dgm:cxn modelId="{9C22BD6E-F660-4E41-8791-30B92080D7D4}" type="presParOf" srcId="{B1B67856-18C4-4D8C-8F74-B0AFEF12F049}" destId="{1FE54ABE-415F-48BF-97DD-6E1125C9BB4F}" srcOrd="0" destOrd="0" presId="urn:microsoft.com/office/officeart/2008/layout/HalfCircleOrganizationChart"/>
    <dgm:cxn modelId="{D67A7819-B66E-4767-9781-36FF3BC4ED58}" type="presParOf" srcId="{B1B67856-18C4-4D8C-8F74-B0AFEF12F049}" destId="{AC631AB2-0616-4E30-A179-CE6522A96A1B}" srcOrd="1" destOrd="0" presId="urn:microsoft.com/office/officeart/2008/layout/HalfCircleOrganizationChart"/>
    <dgm:cxn modelId="{5DA99564-25DF-450A-9E28-A7CAE35BFCB8}" type="presParOf" srcId="{B1B67856-18C4-4D8C-8F74-B0AFEF12F049}" destId="{243701F2-6FA9-479B-86AE-4FB4C8D5A27D}" srcOrd="2" destOrd="0" presId="urn:microsoft.com/office/officeart/2008/layout/HalfCircleOrganizationChart"/>
    <dgm:cxn modelId="{133B790B-F04D-47F3-B176-198E64277B79}" type="presParOf" srcId="{B1B67856-18C4-4D8C-8F74-B0AFEF12F049}" destId="{D7E5BAC1-2CB3-4D58-98F6-D7B3AE7E2372}" srcOrd="3" destOrd="0" presId="urn:microsoft.com/office/officeart/2008/layout/HalfCircleOrganizationChart"/>
    <dgm:cxn modelId="{8757FA70-7518-476F-B8DC-35F5BA5AD3B0}" type="presParOf" srcId="{4BADAD88-DCD6-4EDB-83B2-7FDB5C64D09A}" destId="{13477356-2C66-4032-8DAA-CAE489E18A79}" srcOrd="1" destOrd="0" presId="urn:microsoft.com/office/officeart/2008/layout/HalfCircleOrganizationChart"/>
    <dgm:cxn modelId="{D94CA868-8648-4708-8004-6AB4DD1D39C3}" type="presParOf" srcId="{4BADAD88-DCD6-4EDB-83B2-7FDB5C64D09A}" destId="{D101B395-39EF-4BBF-A073-6AE72FBE62B9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 err="1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LayerView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2D MapView only</a:t>
          </a: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BaseLayerView2D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esri/views/2d/layers/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BaseLayerView2D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DD6019A3-8031-47B7-A6E7-E925C686A93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  <a:t>BaseLayerViewGL2D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esri/views/2d/layers/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2"/>
            </a:rPr>
            <a:t>BaseLayerViewGL2D</a:t>
          </a:r>
          <a:endParaRPr lang="en-US" dirty="0">
            <a:solidFill>
              <a:schemeClr val="tx1"/>
            </a:solidFill>
            <a:latin typeface="Consolas" panose="020B0609020204030204" pitchFamily="49" charset="0"/>
          </a:endParaRPr>
        </a:p>
      </dgm:t>
    </dgm:pt>
    <dgm:pt modelId="{2B59BF83-082E-46CD-B0B5-05AFF5AD155E}" type="parTrans" cxnId="{9A9E57CD-8BC8-4890-B09A-65372070FA9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09B04D4-1A79-46F2-B19C-DAA8FF07CB9F}" type="sibTrans" cxnId="{9A9E57CD-8BC8-4890-B09A-65372070FA9E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6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6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2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6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6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5A0EACA5-A147-4033-B725-F65204133AA4}" type="pres">
      <dgm:prSet presAssocID="{2B59BF83-082E-46CD-B0B5-05AFF5AD155E}" presName="Name28" presStyleLbl="parChTrans1D2" presStyleIdx="1" presStyleCnt="2"/>
      <dgm:spPr/>
    </dgm:pt>
    <dgm:pt modelId="{C449453A-3D9E-4064-8993-AFE856DBC336}" type="pres">
      <dgm:prSet presAssocID="{DD6019A3-8031-47B7-A6E7-E925C686A931}" presName="hierRoot2" presStyleCnt="0">
        <dgm:presLayoutVars>
          <dgm:hierBranch val="init"/>
        </dgm:presLayoutVars>
      </dgm:prSet>
      <dgm:spPr/>
    </dgm:pt>
    <dgm:pt modelId="{6C34D019-6103-4B35-8B9B-B9B52F789CF7}" type="pres">
      <dgm:prSet presAssocID="{DD6019A3-8031-47B7-A6E7-E925C686A931}" presName="rootComposite2" presStyleCnt="0"/>
      <dgm:spPr/>
    </dgm:pt>
    <dgm:pt modelId="{C43EDE0D-321A-42BE-B2D5-3EB7C2DB86EC}" type="pres">
      <dgm:prSet presAssocID="{DD6019A3-8031-47B7-A6E7-E925C686A931}" presName="rootText2" presStyleLbl="alignAcc1" presStyleIdx="0" presStyleCnt="0">
        <dgm:presLayoutVars>
          <dgm:chPref val="3"/>
        </dgm:presLayoutVars>
      </dgm:prSet>
      <dgm:spPr/>
    </dgm:pt>
    <dgm:pt modelId="{275216A6-72FF-4FB1-ABEF-94BBFB0D2158}" type="pres">
      <dgm:prSet presAssocID="{DD6019A3-8031-47B7-A6E7-E925C686A931}" presName="topArc2" presStyleLbl="parChTrans1D1" presStyleIdx="4" presStyleCnt="6"/>
      <dgm:spPr>
        <a:ln>
          <a:solidFill>
            <a:schemeClr val="tx1"/>
          </a:solidFill>
        </a:ln>
      </dgm:spPr>
    </dgm:pt>
    <dgm:pt modelId="{AF46B7CD-D0B5-4C29-9425-6F73B3BC45CB}" type="pres">
      <dgm:prSet presAssocID="{DD6019A3-8031-47B7-A6E7-E925C686A931}" presName="bottomArc2" presStyleLbl="parChTrans1D1" presStyleIdx="5" presStyleCnt="6"/>
      <dgm:spPr>
        <a:ln>
          <a:solidFill>
            <a:schemeClr val="tx1"/>
          </a:solidFill>
        </a:ln>
      </dgm:spPr>
    </dgm:pt>
    <dgm:pt modelId="{49B58FC4-61C6-465F-BDE9-0D756094B733}" type="pres">
      <dgm:prSet presAssocID="{DD6019A3-8031-47B7-A6E7-E925C686A931}" presName="topConnNode2" presStyleLbl="node2" presStyleIdx="0" presStyleCnt="0"/>
      <dgm:spPr/>
    </dgm:pt>
    <dgm:pt modelId="{6568BD63-54B6-4988-9D2C-4650A4798E6B}" type="pres">
      <dgm:prSet presAssocID="{DD6019A3-8031-47B7-A6E7-E925C686A931}" presName="hierChild4" presStyleCnt="0"/>
      <dgm:spPr/>
    </dgm:pt>
    <dgm:pt modelId="{47139C9D-958F-45B4-9CC9-6F6A15C7ED07}" type="pres">
      <dgm:prSet presAssocID="{DD6019A3-8031-47B7-A6E7-E925C686A931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D6C5B184-1292-4F33-81FB-C557D7257D03}" type="presOf" srcId="{DD6019A3-8031-47B7-A6E7-E925C686A931}" destId="{C43EDE0D-321A-42BE-B2D5-3EB7C2DB86EC}" srcOrd="0" destOrd="0" presId="urn:microsoft.com/office/officeart/2008/layout/HalfCircleOrganizationChart"/>
    <dgm:cxn modelId="{8F888793-0E91-451F-856A-F689C984A3AC}" type="presOf" srcId="{DD6019A3-8031-47B7-A6E7-E925C686A931}" destId="{49B58FC4-61C6-465F-BDE9-0D756094B733}" srcOrd="1" destOrd="0" presId="urn:microsoft.com/office/officeart/2008/layout/HalfCircleOrganizationChart"/>
    <dgm:cxn modelId="{9A9E57CD-8BC8-4890-B09A-65372070FA9E}" srcId="{BC3C99D0-ED77-4412-90B6-A3452206E6D0}" destId="{DD6019A3-8031-47B7-A6E7-E925C686A931}" srcOrd="1" destOrd="0" parTransId="{2B59BF83-082E-46CD-B0B5-05AFF5AD155E}" sibTransId="{209B04D4-1A79-46F2-B19C-DAA8FF07CB9F}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216B2EEC-1CD8-4DB5-ADAC-8522C475E104}" type="presOf" srcId="{2B59BF83-082E-46CD-B0B5-05AFF5AD155E}" destId="{5A0EACA5-A147-4033-B725-F65204133AA4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489F7267-7CE0-4DC9-B1D4-59FFF44D734B}" type="presParOf" srcId="{1E3D510B-C871-4FA6-9A43-D806D56D910F}" destId="{5A0EACA5-A147-4033-B725-F65204133AA4}" srcOrd="2" destOrd="0" presId="urn:microsoft.com/office/officeart/2008/layout/HalfCircleOrganizationChart"/>
    <dgm:cxn modelId="{32B4059C-AE79-49E8-992F-6794F3DE115A}" type="presParOf" srcId="{1E3D510B-C871-4FA6-9A43-D806D56D910F}" destId="{C449453A-3D9E-4064-8993-AFE856DBC336}" srcOrd="3" destOrd="0" presId="urn:microsoft.com/office/officeart/2008/layout/HalfCircleOrganizationChart"/>
    <dgm:cxn modelId="{0ECFAB3A-6FF5-4DA2-A98F-FC4B0D975F52}" type="presParOf" srcId="{C449453A-3D9E-4064-8993-AFE856DBC336}" destId="{6C34D019-6103-4B35-8B9B-B9B52F789CF7}" srcOrd="0" destOrd="0" presId="urn:microsoft.com/office/officeart/2008/layout/HalfCircleOrganizationChart"/>
    <dgm:cxn modelId="{B0937C03-EEF4-4506-B351-CA83477A0DDF}" type="presParOf" srcId="{6C34D019-6103-4B35-8B9B-B9B52F789CF7}" destId="{C43EDE0D-321A-42BE-B2D5-3EB7C2DB86EC}" srcOrd="0" destOrd="0" presId="urn:microsoft.com/office/officeart/2008/layout/HalfCircleOrganizationChart"/>
    <dgm:cxn modelId="{B443F870-1533-4E71-81D2-B2E6BCCDE027}" type="presParOf" srcId="{6C34D019-6103-4B35-8B9B-B9B52F789CF7}" destId="{275216A6-72FF-4FB1-ABEF-94BBFB0D2158}" srcOrd="1" destOrd="0" presId="urn:microsoft.com/office/officeart/2008/layout/HalfCircleOrganizationChart"/>
    <dgm:cxn modelId="{A547D622-1F33-42E7-8E2A-9AD52AD17BC5}" type="presParOf" srcId="{6C34D019-6103-4B35-8B9B-B9B52F789CF7}" destId="{AF46B7CD-D0B5-4C29-9425-6F73B3BC45CB}" srcOrd="2" destOrd="0" presId="urn:microsoft.com/office/officeart/2008/layout/HalfCircleOrganizationChart"/>
    <dgm:cxn modelId="{437834EA-2574-43DB-9904-27572A5FB0FE}" type="presParOf" srcId="{6C34D019-6103-4B35-8B9B-B9B52F789CF7}" destId="{49B58FC4-61C6-465F-BDE9-0D756094B733}" srcOrd="3" destOrd="0" presId="urn:microsoft.com/office/officeart/2008/layout/HalfCircleOrganizationChart"/>
    <dgm:cxn modelId="{E9FC8B46-7A31-4CA0-842A-7DFEDCAF2CEB}" type="presParOf" srcId="{C449453A-3D9E-4064-8993-AFE856DBC336}" destId="{6568BD63-54B6-4988-9D2C-4650A4798E6B}" srcOrd="1" destOrd="0" presId="urn:microsoft.com/office/officeart/2008/layout/HalfCircleOrganizationChart"/>
    <dgm:cxn modelId="{B2737F0E-6C9D-46F5-881C-20420F79249F}" type="presParOf" srcId="{C449453A-3D9E-4064-8993-AFE856DBC336}" destId="{47139C9D-958F-45B4-9CC9-6F6A15C7ED07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05C995-FD09-4CFB-A30D-6D89A4F351B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3C99D0-ED77-4412-90B6-A3452206E6D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Custom </a:t>
          </a:r>
          <a:r>
            <a:rPr lang="en-US" b="1" dirty="0" err="1">
              <a:solidFill>
                <a:schemeClr val="tx1"/>
              </a:solidFill>
            </a:rPr>
            <a:t>externalRenderers</a:t>
          </a:r>
          <a:br>
            <a:rPr lang="en-US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3D </a:t>
          </a:r>
          <a:r>
            <a:rPr lang="en-US" dirty="0" err="1">
              <a:solidFill>
                <a:schemeClr val="tx1"/>
              </a:solidFill>
            </a:rPr>
            <a:t>SceneView</a:t>
          </a:r>
          <a:r>
            <a:rPr lang="en-US" dirty="0">
              <a:solidFill>
                <a:schemeClr val="tx1"/>
              </a:solidFill>
            </a:rPr>
            <a:t> only</a:t>
          </a:r>
        </a:p>
      </dgm:t>
    </dgm:pt>
    <dgm:pt modelId="{3CA0D488-C45A-493A-B8AB-8C38C4736F65}" type="parTrans" cxnId="{9833394D-7EA4-4A5C-917E-04A35ED24D11}">
      <dgm:prSet/>
      <dgm:spPr/>
      <dgm:t>
        <a:bodyPr/>
        <a:lstStyle/>
        <a:p>
          <a:endParaRPr lang="en-US"/>
        </a:p>
      </dgm:t>
    </dgm:pt>
    <dgm:pt modelId="{A975D1F7-D256-46F1-9F18-9B0B604B638B}" type="sibTrans" cxnId="{9833394D-7EA4-4A5C-917E-04A35ED24D11}">
      <dgm:prSet/>
      <dgm:spPr/>
      <dgm:t>
        <a:bodyPr/>
        <a:lstStyle/>
        <a:p>
          <a:endParaRPr lang="en-US"/>
        </a:p>
      </dgm:t>
    </dgm:pt>
    <dgm:pt modelId="{4728CBD5-50E1-41D0-B16E-3AB572EC5868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externalRenderers</a:t>
          </a:r>
          <a:br>
            <a:rPr lang="en-US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esri/views/3d/</a:t>
          </a:r>
          <a:br>
            <a:rPr lang="en-US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dirty="0" err="1">
              <a:latin typeface="Consolas" panose="020B0609020204030204" pitchFamily="49" charset="0"/>
              <a:hlinkClick xmlns:r="http://schemas.openxmlformats.org/officeDocument/2006/relationships" r:id="rId1"/>
            </a:rPr>
            <a:t>externalRenderers</a:t>
          </a:r>
          <a:r>
            <a:rPr lang="en-US" dirty="0">
              <a:latin typeface="Consolas" panose="020B0609020204030204" pitchFamily="49" charset="0"/>
            </a:rPr>
            <a:t> </a:t>
          </a:r>
          <a:endParaRPr lang="en-US" dirty="0">
            <a:latin typeface="Consolas" panose="020B0609020204030204" pitchFamily="49" charset="0"/>
            <a:cs typeface="Courier New" panose="02070309020205020404" pitchFamily="49" charset="0"/>
          </a:endParaRPr>
        </a:p>
      </dgm:t>
    </dgm:pt>
    <dgm:pt modelId="{015E1926-A2D9-4268-B62B-A8FD6A211809}" type="parTrans" cxnId="{DD67CB64-1318-4FF2-A650-777C96FCB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91E69B2-3DEA-43BF-909A-406266594CF6}" type="sibTrans" cxnId="{DD67CB64-1318-4FF2-A650-777C96FCBD9A}">
      <dgm:prSet/>
      <dgm:spPr/>
      <dgm:t>
        <a:bodyPr/>
        <a:lstStyle/>
        <a:p>
          <a:endParaRPr lang="en-US"/>
        </a:p>
      </dgm:t>
    </dgm:pt>
    <dgm:pt modelId="{66DE7246-99DF-497B-BC23-A18C3CEF1971}" type="pres">
      <dgm:prSet presAssocID="{8305C995-FD09-4CFB-A30D-6D89A4F351B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A4B25C-1CAD-425A-BA28-AAF179923FD4}" type="pres">
      <dgm:prSet presAssocID="{BC3C99D0-ED77-4412-90B6-A3452206E6D0}" presName="hierRoot1" presStyleCnt="0">
        <dgm:presLayoutVars>
          <dgm:hierBranch val="init"/>
        </dgm:presLayoutVars>
      </dgm:prSet>
      <dgm:spPr/>
    </dgm:pt>
    <dgm:pt modelId="{5DC01C01-0BD1-4B1C-94F6-781BF5B4968C}" type="pres">
      <dgm:prSet presAssocID="{BC3C99D0-ED77-4412-90B6-A3452206E6D0}" presName="rootComposite1" presStyleCnt="0"/>
      <dgm:spPr/>
    </dgm:pt>
    <dgm:pt modelId="{B4E5B5C0-5DFD-45D3-98F1-D9BDDF6858E4}" type="pres">
      <dgm:prSet presAssocID="{BC3C99D0-ED77-4412-90B6-A3452206E6D0}" presName="rootText1" presStyleLbl="alignAcc1" presStyleIdx="0" presStyleCnt="0">
        <dgm:presLayoutVars>
          <dgm:chPref val="3"/>
        </dgm:presLayoutVars>
      </dgm:prSet>
      <dgm:spPr/>
    </dgm:pt>
    <dgm:pt modelId="{0F6D0D29-4D0A-4104-B9BC-8E5C86A1EBEB}" type="pres">
      <dgm:prSet presAssocID="{BC3C99D0-ED77-4412-90B6-A3452206E6D0}" presName="topArc1" presStyleLbl="parChTrans1D1" presStyleIdx="0" presStyleCnt="4"/>
      <dgm:spPr>
        <a:ln>
          <a:solidFill>
            <a:schemeClr val="tx1"/>
          </a:solidFill>
        </a:ln>
      </dgm:spPr>
    </dgm:pt>
    <dgm:pt modelId="{EE77EDB4-548E-4BD0-BFC4-48AE86749764}" type="pres">
      <dgm:prSet presAssocID="{BC3C99D0-ED77-4412-90B6-A3452206E6D0}" presName="bottomArc1" presStyleLbl="parChTrans1D1" presStyleIdx="1" presStyleCnt="4"/>
      <dgm:spPr>
        <a:ln>
          <a:solidFill>
            <a:schemeClr val="tx1"/>
          </a:solidFill>
        </a:ln>
      </dgm:spPr>
    </dgm:pt>
    <dgm:pt modelId="{DFE8284B-6D94-461C-BA5C-F5ED45484AD7}" type="pres">
      <dgm:prSet presAssocID="{BC3C99D0-ED77-4412-90B6-A3452206E6D0}" presName="topConnNode1" presStyleLbl="node1" presStyleIdx="0" presStyleCnt="0"/>
      <dgm:spPr/>
    </dgm:pt>
    <dgm:pt modelId="{1E3D510B-C871-4FA6-9A43-D806D56D910F}" type="pres">
      <dgm:prSet presAssocID="{BC3C99D0-ED77-4412-90B6-A3452206E6D0}" presName="hierChild2" presStyleCnt="0"/>
      <dgm:spPr/>
    </dgm:pt>
    <dgm:pt modelId="{9803BD78-08FE-46BF-B1BC-2BF494E31B3C}" type="pres">
      <dgm:prSet presAssocID="{015E1926-A2D9-4268-B62B-A8FD6A211809}" presName="Name28" presStyleLbl="parChTrans1D2" presStyleIdx="0" presStyleCnt="1"/>
      <dgm:spPr/>
    </dgm:pt>
    <dgm:pt modelId="{45F884C2-1E96-46E3-83C0-A74440D0A396}" type="pres">
      <dgm:prSet presAssocID="{4728CBD5-50E1-41D0-B16E-3AB572EC5868}" presName="hierRoot2" presStyleCnt="0">
        <dgm:presLayoutVars>
          <dgm:hierBranch val="init"/>
        </dgm:presLayoutVars>
      </dgm:prSet>
      <dgm:spPr/>
    </dgm:pt>
    <dgm:pt modelId="{1057B0B7-7700-4C86-8980-B7A62FF6D0F2}" type="pres">
      <dgm:prSet presAssocID="{4728CBD5-50E1-41D0-B16E-3AB572EC5868}" presName="rootComposite2" presStyleCnt="0"/>
      <dgm:spPr/>
    </dgm:pt>
    <dgm:pt modelId="{04D6B157-E7BC-4D57-B836-547234EC2A41}" type="pres">
      <dgm:prSet presAssocID="{4728CBD5-50E1-41D0-B16E-3AB572EC5868}" presName="rootText2" presStyleLbl="alignAcc1" presStyleIdx="0" presStyleCnt="0">
        <dgm:presLayoutVars>
          <dgm:chPref val="3"/>
        </dgm:presLayoutVars>
      </dgm:prSet>
      <dgm:spPr/>
    </dgm:pt>
    <dgm:pt modelId="{349B7128-5EC7-4261-AEB6-C76BB1C9BC12}" type="pres">
      <dgm:prSet presAssocID="{4728CBD5-50E1-41D0-B16E-3AB572EC5868}" presName="topArc2" presStyleLbl="parChTrans1D1" presStyleIdx="2" presStyleCnt="4"/>
      <dgm:spPr>
        <a:ln>
          <a:solidFill>
            <a:schemeClr val="tx1"/>
          </a:solidFill>
        </a:ln>
      </dgm:spPr>
    </dgm:pt>
    <dgm:pt modelId="{80628EF1-2746-4C4E-98A3-865D54CF5D89}" type="pres">
      <dgm:prSet presAssocID="{4728CBD5-50E1-41D0-B16E-3AB572EC5868}" presName="bottomArc2" presStyleLbl="parChTrans1D1" presStyleIdx="3" presStyleCnt="4"/>
      <dgm:spPr>
        <a:ln>
          <a:solidFill>
            <a:schemeClr val="tx1"/>
          </a:solidFill>
        </a:ln>
      </dgm:spPr>
    </dgm:pt>
    <dgm:pt modelId="{5D7D6C83-8C87-4BEF-9054-AFE6796E434B}" type="pres">
      <dgm:prSet presAssocID="{4728CBD5-50E1-41D0-B16E-3AB572EC5868}" presName="topConnNode2" presStyleLbl="node2" presStyleIdx="0" presStyleCnt="0"/>
      <dgm:spPr/>
    </dgm:pt>
    <dgm:pt modelId="{E1B129E3-4311-482D-BFD8-06E678CC562B}" type="pres">
      <dgm:prSet presAssocID="{4728CBD5-50E1-41D0-B16E-3AB572EC5868}" presName="hierChild4" presStyleCnt="0"/>
      <dgm:spPr/>
    </dgm:pt>
    <dgm:pt modelId="{7124F2DA-CDB2-4841-8334-5F9E181494A4}" type="pres">
      <dgm:prSet presAssocID="{4728CBD5-50E1-41D0-B16E-3AB572EC5868}" presName="hierChild5" presStyleCnt="0"/>
      <dgm:spPr/>
    </dgm:pt>
    <dgm:pt modelId="{6C4EC4C2-5178-41D9-8263-16F803B4BE0E}" type="pres">
      <dgm:prSet presAssocID="{BC3C99D0-ED77-4412-90B6-A3452206E6D0}" presName="hierChild3" presStyleCnt="0"/>
      <dgm:spPr/>
    </dgm:pt>
  </dgm:ptLst>
  <dgm:cxnLst>
    <dgm:cxn modelId="{0E1E3608-4685-4612-8E15-0CD945F13319}" type="presOf" srcId="{BC3C99D0-ED77-4412-90B6-A3452206E6D0}" destId="{B4E5B5C0-5DFD-45D3-98F1-D9BDDF6858E4}" srcOrd="0" destOrd="0" presId="urn:microsoft.com/office/officeart/2008/layout/HalfCircleOrganizationChart"/>
    <dgm:cxn modelId="{1BBD8F0F-474B-462A-9858-9BDF61CBF4E2}" type="presOf" srcId="{4728CBD5-50E1-41D0-B16E-3AB572EC5868}" destId="{5D7D6C83-8C87-4BEF-9054-AFE6796E434B}" srcOrd="1" destOrd="0" presId="urn:microsoft.com/office/officeart/2008/layout/HalfCircleOrganizationChart"/>
    <dgm:cxn modelId="{6967661C-CBEA-4535-B600-CFD2740C8278}" type="presOf" srcId="{015E1926-A2D9-4268-B62B-A8FD6A211809}" destId="{9803BD78-08FE-46BF-B1BC-2BF494E31B3C}" srcOrd="0" destOrd="0" presId="urn:microsoft.com/office/officeart/2008/layout/HalfCircleOrganizationChart"/>
    <dgm:cxn modelId="{2A42E263-4742-4FBD-8E50-25420BF730BB}" type="presOf" srcId="{BC3C99D0-ED77-4412-90B6-A3452206E6D0}" destId="{DFE8284B-6D94-461C-BA5C-F5ED45484AD7}" srcOrd="1" destOrd="0" presId="urn:microsoft.com/office/officeart/2008/layout/HalfCircleOrganizationChart"/>
    <dgm:cxn modelId="{DD67CB64-1318-4FF2-A650-777C96FCBD9A}" srcId="{BC3C99D0-ED77-4412-90B6-A3452206E6D0}" destId="{4728CBD5-50E1-41D0-B16E-3AB572EC5868}" srcOrd="0" destOrd="0" parTransId="{015E1926-A2D9-4268-B62B-A8FD6A211809}" sibTransId="{791E69B2-3DEA-43BF-909A-406266594CF6}"/>
    <dgm:cxn modelId="{9833394D-7EA4-4A5C-917E-04A35ED24D11}" srcId="{8305C995-FD09-4CFB-A30D-6D89A4F351BA}" destId="{BC3C99D0-ED77-4412-90B6-A3452206E6D0}" srcOrd="0" destOrd="0" parTransId="{3CA0D488-C45A-493A-B8AB-8C38C4736F65}" sibTransId="{A975D1F7-D256-46F1-9F18-9B0B604B638B}"/>
    <dgm:cxn modelId="{492CEF59-35DA-4FF9-ABE6-F2292AD0E5C1}" type="presOf" srcId="{8305C995-FD09-4CFB-A30D-6D89A4F351BA}" destId="{66DE7246-99DF-497B-BC23-A18C3CEF1971}" srcOrd="0" destOrd="0" presId="urn:microsoft.com/office/officeart/2008/layout/HalfCircleOrganizationChart"/>
    <dgm:cxn modelId="{7F0485EA-C207-4464-8634-B07E59DDA34A}" type="presOf" srcId="{4728CBD5-50E1-41D0-B16E-3AB572EC5868}" destId="{04D6B157-E7BC-4D57-B836-547234EC2A41}" srcOrd="0" destOrd="0" presId="urn:microsoft.com/office/officeart/2008/layout/HalfCircleOrganizationChart"/>
    <dgm:cxn modelId="{DBE0FE2B-5567-4A5D-BDE1-F3F30FEBD15E}" type="presParOf" srcId="{66DE7246-99DF-497B-BC23-A18C3CEF1971}" destId="{FDA4B25C-1CAD-425A-BA28-AAF179923FD4}" srcOrd="0" destOrd="0" presId="urn:microsoft.com/office/officeart/2008/layout/HalfCircleOrganizationChart"/>
    <dgm:cxn modelId="{7BC6AE3D-CB64-4103-A163-0D6DAB1BD373}" type="presParOf" srcId="{FDA4B25C-1CAD-425A-BA28-AAF179923FD4}" destId="{5DC01C01-0BD1-4B1C-94F6-781BF5B4968C}" srcOrd="0" destOrd="0" presId="urn:microsoft.com/office/officeart/2008/layout/HalfCircleOrganizationChart"/>
    <dgm:cxn modelId="{2A76750F-F34A-4EAF-A79F-4F3E4BF1C7B2}" type="presParOf" srcId="{5DC01C01-0BD1-4B1C-94F6-781BF5B4968C}" destId="{B4E5B5C0-5DFD-45D3-98F1-D9BDDF6858E4}" srcOrd="0" destOrd="0" presId="urn:microsoft.com/office/officeart/2008/layout/HalfCircleOrganizationChart"/>
    <dgm:cxn modelId="{8FE6BB2A-864A-403E-8A4E-0BF9569D7A4C}" type="presParOf" srcId="{5DC01C01-0BD1-4B1C-94F6-781BF5B4968C}" destId="{0F6D0D29-4D0A-4104-B9BC-8E5C86A1EBEB}" srcOrd="1" destOrd="0" presId="urn:microsoft.com/office/officeart/2008/layout/HalfCircleOrganizationChart"/>
    <dgm:cxn modelId="{81BA403C-3C22-4417-9FCD-D5049800B4B9}" type="presParOf" srcId="{5DC01C01-0BD1-4B1C-94F6-781BF5B4968C}" destId="{EE77EDB4-548E-4BD0-BFC4-48AE86749764}" srcOrd="2" destOrd="0" presId="urn:microsoft.com/office/officeart/2008/layout/HalfCircleOrganizationChart"/>
    <dgm:cxn modelId="{86AB7906-D14F-4620-836D-B2D994EB6783}" type="presParOf" srcId="{5DC01C01-0BD1-4B1C-94F6-781BF5B4968C}" destId="{DFE8284B-6D94-461C-BA5C-F5ED45484AD7}" srcOrd="3" destOrd="0" presId="urn:microsoft.com/office/officeart/2008/layout/HalfCircleOrganizationChart"/>
    <dgm:cxn modelId="{056C107B-4638-4710-980A-C90FB6CC9ED1}" type="presParOf" srcId="{FDA4B25C-1CAD-425A-BA28-AAF179923FD4}" destId="{1E3D510B-C871-4FA6-9A43-D806D56D910F}" srcOrd="1" destOrd="0" presId="urn:microsoft.com/office/officeart/2008/layout/HalfCircleOrganizationChart"/>
    <dgm:cxn modelId="{0FF0CF49-2D27-434B-809A-24EAAFD54F8D}" type="presParOf" srcId="{1E3D510B-C871-4FA6-9A43-D806D56D910F}" destId="{9803BD78-08FE-46BF-B1BC-2BF494E31B3C}" srcOrd="0" destOrd="0" presId="urn:microsoft.com/office/officeart/2008/layout/HalfCircleOrganizationChart"/>
    <dgm:cxn modelId="{FC1FF796-06E6-4AAC-892A-CDFEE39E1333}" type="presParOf" srcId="{1E3D510B-C871-4FA6-9A43-D806D56D910F}" destId="{45F884C2-1E96-46E3-83C0-A74440D0A396}" srcOrd="1" destOrd="0" presId="urn:microsoft.com/office/officeart/2008/layout/HalfCircleOrganizationChart"/>
    <dgm:cxn modelId="{94DEF363-A546-47C7-80C6-61DE253AF338}" type="presParOf" srcId="{45F884C2-1E96-46E3-83C0-A74440D0A396}" destId="{1057B0B7-7700-4C86-8980-B7A62FF6D0F2}" srcOrd="0" destOrd="0" presId="urn:microsoft.com/office/officeart/2008/layout/HalfCircleOrganizationChart"/>
    <dgm:cxn modelId="{4461B264-0990-4804-B0EB-2AA450781973}" type="presParOf" srcId="{1057B0B7-7700-4C86-8980-B7A62FF6D0F2}" destId="{04D6B157-E7BC-4D57-B836-547234EC2A41}" srcOrd="0" destOrd="0" presId="urn:microsoft.com/office/officeart/2008/layout/HalfCircleOrganizationChart"/>
    <dgm:cxn modelId="{FC1A998D-8A0B-4F8F-839A-67510437107D}" type="presParOf" srcId="{1057B0B7-7700-4C86-8980-B7A62FF6D0F2}" destId="{349B7128-5EC7-4261-AEB6-C76BB1C9BC12}" srcOrd="1" destOrd="0" presId="urn:microsoft.com/office/officeart/2008/layout/HalfCircleOrganizationChart"/>
    <dgm:cxn modelId="{FAF12BEB-1937-4B23-8F20-86B9EDCB6DE7}" type="presParOf" srcId="{1057B0B7-7700-4C86-8980-B7A62FF6D0F2}" destId="{80628EF1-2746-4C4E-98A3-865D54CF5D89}" srcOrd="2" destOrd="0" presId="urn:microsoft.com/office/officeart/2008/layout/HalfCircleOrganizationChart"/>
    <dgm:cxn modelId="{6E882235-531A-4E8E-817E-70E0C26EE6A1}" type="presParOf" srcId="{1057B0B7-7700-4C86-8980-B7A62FF6D0F2}" destId="{5D7D6C83-8C87-4BEF-9054-AFE6796E434B}" srcOrd="3" destOrd="0" presId="urn:microsoft.com/office/officeart/2008/layout/HalfCircleOrganizationChart"/>
    <dgm:cxn modelId="{A6942D61-CB48-45A4-955F-5EE9BCEAA155}" type="presParOf" srcId="{45F884C2-1E96-46E3-83C0-A74440D0A396}" destId="{E1B129E3-4311-482D-BFD8-06E678CC562B}" srcOrd="1" destOrd="0" presId="urn:microsoft.com/office/officeart/2008/layout/HalfCircleOrganizationChart"/>
    <dgm:cxn modelId="{730CFE37-7228-4B82-AB03-F3271AD33113}" type="presParOf" srcId="{45F884C2-1E96-46E3-83C0-A74440D0A396}" destId="{7124F2DA-CDB2-4841-8334-5F9E181494A4}" srcOrd="2" destOrd="0" presId="urn:microsoft.com/office/officeart/2008/layout/HalfCircleOrganizationChart"/>
    <dgm:cxn modelId="{CAE435EB-7A96-41B9-A2FD-12160A83797D}" type="presParOf" srcId="{FDA4B25C-1CAD-425A-BA28-AAF179923FD4}" destId="{6C4EC4C2-5178-41D9-8263-16F803B4BE0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2C94A-CCAE-40D3-8B2A-9DF105048DCD}">
      <dsp:nvSpPr>
        <dsp:cNvPr id="0" name=""/>
        <dsp:cNvSpPr/>
      </dsp:nvSpPr>
      <dsp:spPr>
        <a:xfrm>
          <a:off x="5326379" y="2049116"/>
          <a:ext cx="3768452" cy="654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014"/>
              </a:lnTo>
              <a:lnTo>
                <a:pt x="3768452" y="327014"/>
              </a:lnTo>
              <a:lnTo>
                <a:pt x="3768452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0EACA5-A147-4033-B725-F65204133AA4}">
      <dsp:nvSpPr>
        <dsp:cNvPr id="0" name=""/>
        <dsp:cNvSpPr/>
      </dsp:nvSpPr>
      <dsp:spPr>
        <a:xfrm>
          <a:off x="5280659" y="2049116"/>
          <a:ext cx="91440" cy="6540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3BD78-08FE-46BF-B1BC-2BF494E31B3C}">
      <dsp:nvSpPr>
        <dsp:cNvPr id="0" name=""/>
        <dsp:cNvSpPr/>
      </dsp:nvSpPr>
      <dsp:spPr>
        <a:xfrm>
          <a:off x="1557927" y="2049116"/>
          <a:ext cx="3768452" cy="654029"/>
        </a:xfrm>
        <a:custGeom>
          <a:avLst/>
          <a:gdLst/>
          <a:ahLst/>
          <a:cxnLst/>
          <a:rect l="0" t="0" r="0" b="0"/>
          <a:pathLst>
            <a:path>
              <a:moveTo>
                <a:pt x="3768452" y="0"/>
              </a:moveTo>
              <a:lnTo>
                <a:pt x="3768452" y="327014"/>
              </a:lnTo>
              <a:lnTo>
                <a:pt x="0" y="327014"/>
              </a:lnTo>
              <a:lnTo>
                <a:pt x="0" y="65402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4547774" y="491904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4547774" y="491904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3769168" y="772202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2D MapView &amp; 3D </a:t>
          </a:r>
          <a:r>
            <a:rPr lang="en-US" sz="1800" kern="1200" dirty="0" err="1">
              <a:solidFill>
                <a:schemeClr val="tx1"/>
              </a:solidFill>
            </a:rPr>
            <a:t>SceneView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769168" y="772202"/>
        <a:ext cx="3114423" cy="996615"/>
      </dsp:txXfrm>
    </dsp:sp>
    <dsp:sp modelId="{349B7128-5EC7-4261-AEB6-C76BB1C9BC12}">
      <dsp:nvSpPr>
        <dsp:cNvPr id="0" name=""/>
        <dsp:cNvSpPr/>
      </dsp:nvSpPr>
      <dsp:spPr>
        <a:xfrm>
          <a:off x="779321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779321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715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BaseDynamicLayer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</a:br>
          <a:r>
            <a:rPr lang="en-US" sz="1800" kern="1200" dirty="0" err="1">
              <a:latin typeface="Consolas" panose="020B0609020204030204" pitchFamily="49" charset="0"/>
              <a:cs typeface="Courier New" panose="02070309020205020404" pitchFamily="49" charset="0"/>
              <a:hlinkClick xmlns:r="http://schemas.openxmlformats.org/officeDocument/2006/relationships" r:id="rId1"/>
            </a:rPr>
            <a:t>BaseDynamicLayer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715" y="2983443"/>
        <a:ext cx="3114423" cy="996615"/>
      </dsp:txXfrm>
    </dsp:sp>
    <dsp:sp modelId="{275216A6-72FF-4FB1-ABEF-94BBFB0D2158}">
      <dsp:nvSpPr>
        <dsp:cNvPr id="0" name=""/>
        <dsp:cNvSpPr/>
      </dsp:nvSpPr>
      <dsp:spPr>
        <a:xfrm>
          <a:off x="4547774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6B7CD-D0B5-4C29-9425-6F73B3BC45CB}">
      <dsp:nvSpPr>
        <dsp:cNvPr id="0" name=""/>
        <dsp:cNvSpPr/>
      </dsp:nvSpPr>
      <dsp:spPr>
        <a:xfrm>
          <a:off x="4547774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E0D-321A-42BE-B2D5-3EB7C2DB86EC}">
      <dsp:nvSpPr>
        <dsp:cNvPr id="0" name=""/>
        <dsp:cNvSpPr/>
      </dsp:nvSpPr>
      <dsp:spPr>
        <a:xfrm>
          <a:off x="3769168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</a:rPr>
            <a:t>BaseElevationLayer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2"/>
            </a:rPr>
            <a:t>BaseElevationLayer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3769168" y="2983443"/>
        <a:ext cx="3114423" cy="996615"/>
      </dsp:txXfrm>
    </dsp:sp>
    <dsp:sp modelId="{AC631AB2-0616-4E30-A179-CE6522A96A1B}">
      <dsp:nvSpPr>
        <dsp:cNvPr id="0" name=""/>
        <dsp:cNvSpPr/>
      </dsp:nvSpPr>
      <dsp:spPr>
        <a:xfrm>
          <a:off x="8316226" y="2703145"/>
          <a:ext cx="1557211" cy="155721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701F2-6FA9-479B-86AE-4FB4C8D5A27D}">
      <dsp:nvSpPr>
        <dsp:cNvPr id="0" name=""/>
        <dsp:cNvSpPr/>
      </dsp:nvSpPr>
      <dsp:spPr>
        <a:xfrm>
          <a:off x="8316226" y="2703145"/>
          <a:ext cx="1557211" cy="155721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E54ABE-415F-48BF-97DD-6E1125C9BB4F}">
      <dsp:nvSpPr>
        <dsp:cNvPr id="0" name=""/>
        <dsp:cNvSpPr/>
      </dsp:nvSpPr>
      <dsp:spPr>
        <a:xfrm>
          <a:off x="7537620" y="2983443"/>
          <a:ext cx="3114423" cy="996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</a:rPr>
            <a:t>BaseTileLayer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3"/>
            </a:rPr>
            <a:t>esri/layers/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3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3"/>
            </a:rPr>
            <a:t>BaseTileLayer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7537620" y="2983443"/>
        <a:ext cx="3114423" cy="996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EACA5-A147-4033-B725-F65204133AA4}">
      <dsp:nvSpPr>
        <dsp:cNvPr id="0" name=""/>
        <dsp:cNvSpPr/>
      </dsp:nvSpPr>
      <dsp:spPr>
        <a:xfrm>
          <a:off x="4379595" y="1614709"/>
          <a:ext cx="1953603" cy="678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055"/>
              </a:lnTo>
              <a:lnTo>
                <a:pt x="1953603" y="339055"/>
              </a:lnTo>
              <a:lnTo>
                <a:pt x="1953603" y="67811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3BD78-08FE-46BF-B1BC-2BF494E31B3C}">
      <dsp:nvSpPr>
        <dsp:cNvPr id="0" name=""/>
        <dsp:cNvSpPr/>
      </dsp:nvSpPr>
      <dsp:spPr>
        <a:xfrm>
          <a:off x="2425991" y="1614709"/>
          <a:ext cx="1953603" cy="678110"/>
        </a:xfrm>
        <a:custGeom>
          <a:avLst/>
          <a:gdLst/>
          <a:ahLst/>
          <a:cxnLst/>
          <a:rect l="0" t="0" r="0" b="0"/>
          <a:pathLst>
            <a:path>
              <a:moveTo>
                <a:pt x="1953603" y="0"/>
              </a:moveTo>
              <a:lnTo>
                <a:pt x="1953603" y="339055"/>
              </a:lnTo>
              <a:lnTo>
                <a:pt x="0" y="339055"/>
              </a:lnTo>
              <a:lnTo>
                <a:pt x="0" y="67811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3572321" y="161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3572321" y="161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2765047" y="290780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 err="1">
              <a:solidFill>
                <a:schemeClr val="tx1"/>
              </a:solidFill>
              <a:latin typeface="+mn-lt"/>
              <a:cs typeface="Courier New" panose="02070309020205020404" pitchFamily="49" charset="0"/>
            </a:rPr>
            <a:t>LayerView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2D MapView only</a:t>
          </a:r>
        </a:p>
      </dsp:txBody>
      <dsp:txXfrm>
        <a:off x="2765047" y="290780"/>
        <a:ext cx="3229095" cy="1033310"/>
      </dsp:txXfrm>
    </dsp:sp>
    <dsp:sp modelId="{349B7128-5EC7-4261-AEB6-C76BB1C9BC12}">
      <dsp:nvSpPr>
        <dsp:cNvPr id="0" name=""/>
        <dsp:cNvSpPr/>
      </dsp:nvSpPr>
      <dsp:spPr>
        <a:xfrm>
          <a:off x="1618717" y="2292819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1618717" y="2292819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811444" y="2583438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BaseLayerView2D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esri/views/2d/layers/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BaseLayerView2D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811444" y="2583438"/>
        <a:ext cx="3229095" cy="1033310"/>
      </dsp:txXfrm>
    </dsp:sp>
    <dsp:sp modelId="{275216A6-72FF-4FB1-ABEF-94BBFB0D2158}">
      <dsp:nvSpPr>
        <dsp:cNvPr id="0" name=""/>
        <dsp:cNvSpPr/>
      </dsp:nvSpPr>
      <dsp:spPr>
        <a:xfrm>
          <a:off x="5525924" y="2292819"/>
          <a:ext cx="1614547" cy="1614547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6B7CD-D0B5-4C29-9425-6F73B3BC45CB}">
      <dsp:nvSpPr>
        <dsp:cNvPr id="0" name=""/>
        <dsp:cNvSpPr/>
      </dsp:nvSpPr>
      <dsp:spPr>
        <a:xfrm>
          <a:off x="5525924" y="2292819"/>
          <a:ext cx="1614547" cy="1614547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EDE0D-321A-42BE-B2D5-3EB7C2DB86EC}">
      <dsp:nvSpPr>
        <dsp:cNvPr id="0" name=""/>
        <dsp:cNvSpPr/>
      </dsp:nvSpPr>
      <dsp:spPr>
        <a:xfrm>
          <a:off x="4718650" y="2583438"/>
          <a:ext cx="3229095" cy="103331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  <a:t>BaseLayerViewGL2D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</a:rPr>
          </a:br>
          <a:br>
            <a:rPr lang="en-US" sz="1800" kern="1200" dirty="0">
              <a:solidFill>
                <a:schemeClr val="tx1"/>
              </a:solidFill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esri/views/2d/layers/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2"/>
            </a:rPr>
            <a:t>BaseLayerViewGL2D</a:t>
          </a:r>
          <a:endParaRPr lang="en-US" sz="1800" kern="1200" dirty="0">
            <a:solidFill>
              <a:schemeClr val="tx1"/>
            </a:solidFill>
            <a:latin typeface="Consolas" panose="020B0609020204030204" pitchFamily="49" charset="0"/>
          </a:endParaRPr>
        </a:p>
      </dsp:txBody>
      <dsp:txXfrm>
        <a:off x="4718650" y="2583438"/>
        <a:ext cx="3229095" cy="1033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3BD78-08FE-46BF-B1BC-2BF494E31B3C}">
      <dsp:nvSpPr>
        <dsp:cNvPr id="0" name=""/>
        <dsp:cNvSpPr/>
      </dsp:nvSpPr>
      <dsp:spPr>
        <a:xfrm>
          <a:off x="4334256" y="1613720"/>
          <a:ext cx="91440" cy="6770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7046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D0D29-4D0A-4104-B9BC-8E5C86A1EBEB}">
      <dsp:nvSpPr>
        <dsp:cNvPr id="0" name=""/>
        <dsp:cNvSpPr/>
      </dsp:nvSpPr>
      <dsp:spPr>
        <a:xfrm>
          <a:off x="3573968" y="1705"/>
          <a:ext cx="1612015" cy="161201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7EDB4-548E-4BD0-BFC4-48AE86749764}">
      <dsp:nvSpPr>
        <dsp:cNvPr id="0" name=""/>
        <dsp:cNvSpPr/>
      </dsp:nvSpPr>
      <dsp:spPr>
        <a:xfrm>
          <a:off x="3573968" y="1705"/>
          <a:ext cx="1612015" cy="161201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5B5C0-5DFD-45D3-98F1-D9BDDF6858E4}">
      <dsp:nvSpPr>
        <dsp:cNvPr id="0" name=""/>
        <dsp:cNvSpPr/>
      </dsp:nvSpPr>
      <dsp:spPr>
        <a:xfrm>
          <a:off x="2767960" y="291868"/>
          <a:ext cx="3224030" cy="103168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 </a:t>
          </a:r>
          <a:r>
            <a:rPr lang="en-US" sz="1800" b="1" kern="1200" dirty="0" err="1">
              <a:solidFill>
                <a:schemeClr val="tx1"/>
              </a:solidFill>
            </a:rPr>
            <a:t>externalRenderers</a:t>
          </a:r>
          <a:br>
            <a:rPr lang="en-US" sz="1800" b="1" kern="1200" dirty="0">
              <a:solidFill>
                <a:schemeClr val="tx1"/>
              </a:solidFill>
              <a:latin typeface="+mn-lt"/>
              <a:cs typeface="Courier New" panose="02070309020205020404" pitchFamily="49" charset="0"/>
            </a:rPr>
          </a:b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3D </a:t>
          </a:r>
          <a:r>
            <a:rPr lang="en-US" sz="1800" kern="1200" dirty="0" err="1">
              <a:solidFill>
                <a:schemeClr val="tx1"/>
              </a:solidFill>
            </a:rPr>
            <a:t>SceneView</a:t>
          </a:r>
          <a:r>
            <a:rPr lang="en-US" sz="1800" kern="1200" dirty="0">
              <a:solidFill>
                <a:schemeClr val="tx1"/>
              </a:solidFill>
            </a:rPr>
            <a:t> only</a:t>
          </a:r>
        </a:p>
      </dsp:txBody>
      <dsp:txXfrm>
        <a:off x="2767960" y="291868"/>
        <a:ext cx="3224030" cy="1031689"/>
      </dsp:txXfrm>
    </dsp:sp>
    <dsp:sp modelId="{349B7128-5EC7-4261-AEB6-C76BB1C9BC12}">
      <dsp:nvSpPr>
        <dsp:cNvPr id="0" name=""/>
        <dsp:cNvSpPr/>
      </dsp:nvSpPr>
      <dsp:spPr>
        <a:xfrm>
          <a:off x="3573968" y="2290767"/>
          <a:ext cx="1612015" cy="161201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28EF1-2746-4C4E-98A3-865D54CF5D89}">
      <dsp:nvSpPr>
        <dsp:cNvPr id="0" name=""/>
        <dsp:cNvSpPr/>
      </dsp:nvSpPr>
      <dsp:spPr>
        <a:xfrm>
          <a:off x="3573968" y="2290767"/>
          <a:ext cx="1612015" cy="161201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6B157-E7BC-4D57-B836-547234EC2A41}">
      <dsp:nvSpPr>
        <dsp:cNvPr id="0" name=""/>
        <dsp:cNvSpPr/>
      </dsp:nvSpPr>
      <dsp:spPr>
        <a:xfrm>
          <a:off x="2767960" y="2580929"/>
          <a:ext cx="3224030" cy="103168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  <a:t>externalRenderers</a:t>
          </a:r>
          <a:br>
            <a:rPr lang="en-US" sz="1800" b="1" kern="12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rPr>
          </a:br>
          <a:br>
            <a:rPr lang="en-US" sz="1800" kern="1200" dirty="0">
              <a:latin typeface="Consolas" panose="020B0609020204030204" pitchFamily="49" charset="0"/>
              <a:cs typeface="Courier New" panose="02070309020205020404" pitchFamily="49" charset="0"/>
            </a:rPr>
          </a:br>
          <a: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  <a:t>esri/views/3d/</a:t>
          </a:r>
          <a:br>
            <a:rPr lang="en-US" sz="1800" kern="1200" dirty="0">
              <a:latin typeface="Consolas" panose="020B0609020204030204" pitchFamily="49" charset="0"/>
              <a:hlinkClick xmlns:r="http://schemas.openxmlformats.org/officeDocument/2006/relationships" r:id="rId1"/>
            </a:rPr>
          </a:br>
          <a:r>
            <a:rPr lang="en-US" sz="1800" kern="1200" dirty="0" err="1">
              <a:latin typeface="Consolas" panose="020B0609020204030204" pitchFamily="49" charset="0"/>
              <a:hlinkClick xmlns:r="http://schemas.openxmlformats.org/officeDocument/2006/relationships" r:id="rId1"/>
            </a:rPr>
            <a:t>externalRenderers</a:t>
          </a:r>
          <a:r>
            <a:rPr lang="en-US" sz="1800" kern="1200" dirty="0">
              <a:latin typeface="Consolas" panose="020B0609020204030204" pitchFamily="49" charset="0"/>
            </a:rPr>
            <a:t> </a:t>
          </a:r>
          <a:endParaRPr lang="en-US" sz="1800" kern="1200" dirty="0">
            <a:latin typeface="Consolas" panose="020B0609020204030204" pitchFamily="49" charset="0"/>
            <a:cs typeface="Courier New" panose="02070309020205020404" pitchFamily="49" charset="0"/>
          </a:endParaRPr>
        </a:p>
      </dsp:txBody>
      <dsp:txXfrm>
        <a:off x="2767960" y="2580929"/>
        <a:ext cx="3224030" cy="1031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G456808 DEVELOPER SUMMIT 2020 Template for Esri staff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96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2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34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20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58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86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97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97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53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8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41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67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96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09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47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27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45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5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5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8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5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7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44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7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6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3/3/2020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3/3/2020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3/3/2020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ss.esri.com/resources/presentations/Shared%20Documents/Font-Replacement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ompass.esri.com/resources/presentations/Pages/FAQ.aspx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33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microsoft.com/office/2007/relationships/diagramDrawing" Target="../diagrams/drawing2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API/WebGL_API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developer.mozilla.org/en-US/docs/Web/API/Canvas_AP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33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microsoft.com/office/2007/relationships/diagramDrawing" Target="../diagrams/drawing3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developer.mozilla.org/en-US/docs/Web/API/WebGL_AP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4.sv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42.sv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hyperlink" Target="https://esriurl.com/jsCustomLayer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github.com/jwasilgeo/esri-experiments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Relationship Id="rId14" Type="http://schemas.openxmlformats.org/officeDocument/2006/relationships/image" Target="../media/image46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codepen.io/smcgee/pen/KKpKPxW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5" Type="http://schemas.openxmlformats.org/officeDocument/2006/relationships/image" Target="../media/image47.gif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Relationship Id="rId14" Type="http://schemas.openxmlformats.org/officeDocument/2006/relationships/hyperlink" Target="https://twitter.com/HertsWestU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em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github.com/sarahbellum/Canvas-Flowmap-Layer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5" Type="http://schemas.openxmlformats.org/officeDocument/2006/relationships/image" Target="../media/image48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Relationship Id="rId14" Type="http://schemas.openxmlformats.org/officeDocument/2006/relationships/hyperlink" Target="https://twitter.com/sarahbellmaps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github.com/jwasilgeo/esri-experiments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jwasilgeo.github.io/esri-experiments/earth-at-night/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Relationship Id="rId14" Type="http://schemas.openxmlformats.org/officeDocument/2006/relationships/image" Target="../media/image50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wasilgeo/presentations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www.esri.com/en-us/about/events/index/proceeding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hyperlink" Target="https://proceedings.esri.com/library/userconf/devsummit18/papers/dev-int-018.pdf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proceedings.esri.com/library/userconf/devsummit19/papers/DevSummitPS_10.pdf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petrichor.studio/2019/02/14/earth-at-night-mountains-of-ligh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em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twitter.com/JWasilGe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em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43.png"/><Relationship Id="rId5" Type="http://schemas.openxmlformats.org/officeDocument/2006/relationships/image" Target="../media/image8.png"/><Relationship Id="rId10" Type="http://schemas.openxmlformats.org/officeDocument/2006/relationships/image" Target="../media/image42.svg"/><Relationship Id="rId4" Type="http://schemas.openxmlformats.org/officeDocument/2006/relationships/image" Target="../media/image21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40.svg"/><Relationship Id="rId5" Type="http://schemas.openxmlformats.org/officeDocument/2006/relationships/image" Target="../media/image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B35EEF-4D5C-F743-8EDE-90EE5C8E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6801338" cy="738664"/>
          </a:xfrm>
        </p:spPr>
        <p:txBody>
          <a:bodyPr/>
          <a:lstStyle/>
          <a:p>
            <a:r>
              <a:rPr lang="en-US" dirty="0"/>
              <a:t>How to apply this template to existing slides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AC8035-1C25-6E42-A8CC-33EA7C7CC7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73951"/>
            <a:ext cx="5845909" cy="4292867"/>
          </a:xfrm>
        </p:spPr>
        <p:txBody>
          <a:bodyPr/>
          <a:lstStyle/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Open your previous presentation.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Copy all relevant slides from previous </a:t>
            </a:r>
            <a:br>
              <a:rPr lang="en-US" sz="1600" b="0" dirty="0"/>
            </a:br>
            <a:r>
              <a:rPr lang="en-US" sz="1600" b="0" dirty="0"/>
              <a:t>presentation to this template. Paste using </a:t>
            </a:r>
            <a:br>
              <a:rPr lang="en-US" sz="1600" b="0" dirty="0"/>
            </a:br>
            <a:r>
              <a:rPr lang="en-US" sz="1600" b="0" dirty="0"/>
              <a:t>Destination Theme.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Going slide by slide, copy the Standard Background image.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Paste and send to back. </a:t>
            </a:r>
            <a:r>
              <a:rPr lang="en-US" sz="1050" b="0" dirty="0">
                <a:solidFill>
                  <a:schemeClr val="tx2"/>
                </a:solidFill>
              </a:rPr>
              <a:t>Windows shortcut: </a:t>
            </a:r>
            <a:r>
              <a:rPr lang="en-US" sz="1050" b="0" dirty="0" err="1">
                <a:solidFill>
                  <a:schemeClr val="tx2"/>
                </a:solidFill>
              </a:rPr>
              <a:t>Ctrl+Shift</a:t>
            </a:r>
            <a:r>
              <a:rPr lang="en-US" sz="1050" b="0" dirty="0">
                <a:solidFill>
                  <a:schemeClr val="tx2"/>
                </a:solidFill>
              </a:rPr>
              <a:t>+[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Delete any remaining pieces left from the old background.</a:t>
            </a:r>
          </a:p>
          <a:p>
            <a:pPr marL="177800" indent="-177800">
              <a:spcAft>
                <a:spcPts val="1200"/>
              </a:spcAft>
              <a:buFont typeface="Arial"/>
              <a:buAutoNum type="arabicPeriod"/>
            </a:pPr>
            <a:r>
              <a:rPr lang="en-US" sz="1600" b="0" dirty="0"/>
              <a:t>For other backgrounds (Title, Section Divider, Demo Intro) use the provided slides in this template. 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Check your fonts. The default font is Arial to maintain consistency across the enterprise. If you used </a:t>
            </a:r>
            <a:r>
              <a:rPr lang="en-US" sz="1600" b="0" dirty="0" err="1"/>
              <a:t>Avenir</a:t>
            </a:r>
            <a:r>
              <a:rPr lang="en-US" sz="1600" b="0" dirty="0"/>
              <a:t> previously, consider switching to Arial to avoid unknown font substitution by other users. </a:t>
            </a:r>
            <a:r>
              <a:rPr lang="en-US" sz="1050" b="0" dirty="0">
                <a:hlinkClick r:id="rId3" invalidUrl="https://compass.esri.com/resources/presentations/Shared Documents/Font-Replacement.pptx"/>
              </a:rPr>
              <a:t>Instructions for changing font themes.</a:t>
            </a:r>
            <a:endParaRPr lang="en-US" sz="1050" b="0" dirty="0"/>
          </a:p>
          <a:p>
            <a:pPr marL="0" indent="0">
              <a:spcAft>
                <a:spcPts val="1200"/>
              </a:spcAft>
              <a:buNone/>
            </a:pPr>
            <a:br>
              <a:rPr lang="en-US" sz="1050" b="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</a:br>
            <a:r>
              <a:rPr lang="en-US" sz="1050" b="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  <a:t>Why not use PowerPoint’s template features?</a:t>
            </a:r>
            <a:endParaRPr lang="en-US" sz="105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E6B17-4A2D-B14F-811D-1094C51A3E2E}"/>
              </a:ext>
            </a:extLst>
          </p:cNvPr>
          <p:cNvSpPr txBox="1"/>
          <p:nvPr/>
        </p:nvSpPr>
        <p:spPr>
          <a:xfrm>
            <a:off x="9784814" y="2680777"/>
            <a:ext cx="2125397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Standard Background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E1108-269E-8349-B5FD-FC26F433C12D}"/>
              </a:ext>
            </a:extLst>
          </p:cNvPr>
          <p:cNvSpPr txBox="1"/>
          <p:nvPr/>
        </p:nvSpPr>
        <p:spPr>
          <a:xfrm>
            <a:off x="9832019" y="4466032"/>
            <a:ext cx="1624648" cy="7076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Demo Intro 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—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Use behind Images </a:t>
            </a: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2060ADCE-3590-3D47-BB8F-11FECC68F346}"/>
              </a:ext>
            </a:extLst>
          </p:cNvPr>
          <p:cNvSpPr txBox="1">
            <a:spLocks/>
          </p:cNvSpPr>
          <p:nvPr/>
        </p:nvSpPr>
        <p:spPr>
          <a:xfrm>
            <a:off x="8004284" y="682625"/>
            <a:ext cx="3905927" cy="3646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>
                <a:solidFill>
                  <a:schemeClr val="accent4">
                    <a:lumMod val="40000"/>
                    <a:lumOff val="60000"/>
                  </a:schemeClr>
                </a:solidFill>
              </a:rPr>
              <a:t>Which background to use?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8A078-5CF3-EF42-97B7-BFCA260D29CF}"/>
              </a:ext>
            </a:extLst>
          </p:cNvPr>
          <p:cNvSpPr txBox="1"/>
          <p:nvPr/>
        </p:nvSpPr>
        <p:spPr>
          <a:xfrm>
            <a:off x="9832019" y="1812871"/>
            <a:ext cx="777515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58988C-2997-1140-B7AA-F3A3BA59BDAB}"/>
              </a:ext>
            </a:extLst>
          </p:cNvPr>
          <p:cNvSpPr txBox="1"/>
          <p:nvPr/>
        </p:nvSpPr>
        <p:spPr>
          <a:xfrm>
            <a:off x="9832019" y="3598126"/>
            <a:ext cx="1360696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Section Divider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7528A3-A0FD-404C-82FA-41EE9562C6ED}"/>
              </a:ext>
            </a:extLst>
          </p:cNvPr>
          <p:cNvCxnSpPr/>
          <p:nvPr/>
        </p:nvCxnSpPr>
        <p:spPr bwMode="auto">
          <a:xfrm>
            <a:off x="7549661" y="429846"/>
            <a:ext cx="0" cy="611172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5000">
                  <a:schemeClr val="accent4">
                    <a:lumMod val="60000"/>
                    <a:lumOff val="40000"/>
                    <a:alpha val="60000"/>
                  </a:schemeClr>
                </a:gs>
                <a:gs pos="100000">
                  <a:schemeClr val="accent4">
                    <a:lumMod val="60000"/>
                    <a:lumOff val="40000"/>
                    <a:alpha val="1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56DB85-17F3-A148-936A-5EEC40E148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71" t="8719" r="8921" b="20995"/>
          <a:stretch/>
        </p:blipFill>
        <p:spPr>
          <a:xfrm>
            <a:off x="5012869" y="1961198"/>
            <a:ext cx="1289959" cy="862711"/>
          </a:xfrm>
          <a:prstGeom prst="rect">
            <a:avLst/>
          </a:prstGeom>
          <a:ln>
            <a:noFill/>
          </a:ln>
          <a:effectLst>
            <a:outerShdw blurRad="165100" dist="165100" dir="2700000" sx="93000" sy="93000" algn="tl" rotWithShape="0">
              <a:schemeClr val="bg1">
                <a:lumMod val="85000"/>
                <a:lumOff val="15000"/>
                <a:alpha val="33000"/>
              </a:scheme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155A88-C033-FB44-9DA8-A7B397D2D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695" y="1573052"/>
            <a:ext cx="1760793" cy="392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659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“Layer”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4557519"/>
              </p:ext>
            </p:extLst>
          </p:nvPr>
        </p:nvGraphicFramePr>
        <p:xfrm>
          <a:off x="769620" y="1052869"/>
          <a:ext cx="10652760" cy="4752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9293494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Layers are for data access; they do not have direct visual representation</a:t>
            </a:r>
          </a:p>
          <a:p>
            <a:endParaRPr lang="en-US" dirty="0"/>
          </a:p>
          <a:p>
            <a:r>
              <a:rPr lang="en-US" dirty="0"/>
              <a:t>Why create a custom layer?</a:t>
            </a:r>
          </a:p>
          <a:p>
            <a:pPr lvl="1"/>
            <a:r>
              <a:rPr lang="en-US" dirty="0"/>
              <a:t>To connect to a service not supported (yet) by the JSAPI</a:t>
            </a:r>
          </a:p>
          <a:p>
            <a:pPr lvl="1"/>
            <a:r>
              <a:rPr lang="en-US" dirty="0"/>
              <a:t>To manipulate data client-side before it is displayed in a 2D MapView or 3D </a:t>
            </a:r>
            <a:r>
              <a:rPr lang="en-US" dirty="0" err="1"/>
              <a:t>SceneView</a:t>
            </a:r>
            <a:endParaRPr lang="en-US" dirty="0"/>
          </a:p>
          <a:p>
            <a:pPr lvl="1"/>
            <a:r>
              <a:rPr lang="en-US" dirty="0"/>
              <a:t>To mash up multiple services to create new visualizations</a:t>
            </a:r>
          </a:p>
          <a:p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Suited for static content</a:t>
            </a:r>
          </a:p>
          <a:p>
            <a:pPr lvl="1"/>
            <a:r>
              <a:rPr lang="en-US" dirty="0"/>
              <a:t>No control over when it redraws</a:t>
            </a:r>
          </a:p>
          <a:p>
            <a:pPr lvl="1"/>
            <a:r>
              <a:rPr lang="en-US" dirty="0"/>
              <a:t>Limited to image formats and tiles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“Layer”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8340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</a:t>
            </a:r>
            <a:r>
              <a:rPr lang="en-US" dirty="0" err="1"/>
              <a:t>LayerView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7549222"/>
              </p:ext>
            </p:extLst>
          </p:nvPr>
        </p:nvGraphicFramePr>
        <p:xfrm>
          <a:off x="1716405" y="1475236"/>
          <a:ext cx="8759190" cy="3907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3027285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2D MapView only</a:t>
            </a:r>
          </a:p>
          <a:p>
            <a:endParaRPr lang="en-US" dirty="0"/>
          </a:p>
          <a:p>
            <a:r>
              <a:rPr lang="en-US" dirty="0"/>
              <a:t>Represents the </a:t>
            </a:r>
            <a:r>
              <a:rPr lang="en-US" sz="2800" i="1" dirty="0"/>
              <a:t>view</a:t>
            </a:r>
            <a:r>
              <a:rPr lang="en-US" dirty="0"/>
              <a:t> of a Layer after it has been added to a Map</a:t>
            </a:r>
          </a:p>
          <a:p>
            <a:endParaRPr lang="en-US" dirty="0"/>
          </a:p>
          <a:p>
            <a:r>
              <a:rPr lang="en-US" dirty="0"/>
              <a:t>Responsible for calling a Layer’s API to get data and redraw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  <a:hlinkClick r:id="rId7"/>
              </a:rPr>
              <a:t>Canvas API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  <a:hlinkClick r:id="rId8"/>
              </a:rPr>
              <a:t>WebGL API</a:t>
            </a:r>
            <a:r>
              <a:rPr lang="en-US" dirty="0"/>
              <a:t> is exposed to draw anything you want in a 2D MapView</a:t>
            </a:r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a custom “</a:t>
            </a:r>
            <a:r>
              <a:rPr lang="en-US" dirty="0" err="1"/>
              <a:t>LayerView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2013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custom “</a:t>
            </a:r>
            <a:r>
              <a:rPr lang="en-US" dirty="0" err="1"/>
              <a:t>externalRenderers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17CABA2-C40B-4AA2-A6A2-CD180558A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2606580"/>
              </p:ext>
            </p:extLst>
          </p:nvPr>
        </p:nvGraphicFramePr>
        <p:xfrm>
          <a:off x="1716024" y="1476756"/>
          <a:ext cx="8759952" cy="390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8416292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3D </a:t>
            </a:r>
            <a:r>
              <a:rPr lang="en-US" dirty="0" err="1"/>
              <a:t>SceneView</a:t>
            </a:r>
            <a:r>
              <a:rPr lang="en-US" dirty="0"/>
              <a:t> only</a:t>
            </a:r>
          </a:p>
          <a:p>
            <a:endParaRPr lang="en-US" dirty="0">
              <a:latin typeface="Consolas" panose="020B0609020204030204" pitchFamily="49" charset="0"/>
              <a:hlinkClick r:id="rId7"/>
            </a:endParaRPr>
          </a:p>
          <a:p>
            <a:r>
              <a:rPr lang="en-US" dirty="0">
                <a:latin typeface="Consolas" panose="020B0609020204030204" pitchFamily="49" charset="0"/>
                <a:hlinkClick r:id="rId7"/>
              </a:rPr>
              <a:t>WebGL API</a:t>
            </a:r>
            <a:r>
              <a:rPr lang="en-US" dirty="0"/>
              <a:t> is exposed to draw anything you want in a 3D </a:t>
            </a:r>
            <a:r>
              <a:rPr lang="en-US" dirty="0" err="1"/>
              <a:t>SceneView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JSAPI 4.x with custom “</a:t>
            </a:r>
            <a:r>
              <a:rPr lang="en-US" dirty="0" err="1"/>
              <a:t>externalRenderers</a:t>
            </a:r>
            <a:r>
              <a:rPr lang="en-US" dirty="0"/>
              <a:t>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08677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Enough words, more pictures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 &amp;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8A8050-9EA8-4B8B-89F3-74F493E3CAF7}"/>
              </a:ext>
            </a:extLst>
          </p:cNvPr>
          <p:cNvGrpSpPr/>
          <p:nvPr/>
        </p:nvGrpSpPr>
        <p:grpSpPr>
          <a:xfrm>
            <a:off x="8961120" y="2507567"/>
            <a:ext cx="914400" cy="1842866"/>
            <a:chOff x="8961120" y="2466975"/>
            <a:chExt cx="914400" cy="1842866"/>
          </a:xfrm>
        </p:grpSpPr>
        <p:pic>
          <p:nvPicPr>
            <p:cNvPr id="22" name="Graphic 21" descr="Map with pin">
              <a:extLst>
                <a:ext uri="{FF2B5EF4-FFF2-40B4-BE49-F238E27FC236}">
                  <a16:creationId xmlns:a16="http://schemas.microsoft.com/office/drawing/2014/main" id="{EF925534-BBFD-4C0A-BAB0-FCD60786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61120" y="2466975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Web design">
              <a:extLst>
                <a:ext uri="{FF2B5EF4-FFF2-40B4-BE49-F238E27FC236}">
                  <a16:creationId xmlns:a16="http://schemas.microsoft.com/office/drawing/2014/main" id="{A0CD31C5-163B-4607-811B-43E94153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61120" y="339544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03810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pic>
        <p:nvPicPr>
          <p:cNvPr id="9" name="Content Placeholder 8" descr="A picture containing photo, different, man, group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9282E7B2-EABA-4AAD-BDF2-855890637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004339" y="1361365"/>
            <a:ext cx="10183322" cy="4744877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what’s possible: </a:t>
            </a:r>
            <a:r>
              <a:rPr lang="en-US" dirty="0">
                <a:hlinkClick r:id="rId7"/>
              </a:rPr>
              <a:t>https://esriurl.com/jsCustomLayers 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969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710304" cy="3016210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A deep dive into making a custom and animated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FDEBD7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Review a simple </a:t>
            </a:r>
            <a:r>
              <a:rPr lang="en-US" dirty="0" err="1">
                <a:solidFill>
                  <a:srgbClr val="FDEBD7"/>
                </a:solidFill>
              </a:rPr>
              <a:t>GraphicsLayer</a:t>
            </a:r>
            <a:endParaRPr lang="en-US" dirty="0">
              <a:solidFill>
                <a:srgbClr val="FDEBD7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Create a static BaseLayerView2D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DEBD7"/>
                </a:solidFill>
              </a:rPr>
              <a:t>Animate it!</a:t>
            </a:r>
          </a:p>
          <a:p>
            <a:endParaRPr lang="en-US" sz="2000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  <a:hlinkClick r:id="rId13"/>
              </a:rPr>
              <a:t>https://github.com/jwasilgeo/esri-experiments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2" name="Picture Placeholder 11">
            <a:hlinkClick r:id="rId13"/>
            <a:extLst>
              <a:ext uri="{FF2B5EF4-FFF2-40B4-BE49-F238E27FC236}">
                <a16:creationId xmlns:a16="http://schemas.microsoft.com/office/drawing/2014/main" id="{A7371354-06C0-4038-908A-6A9A7D00B1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4"/>
          <a:stretch>
            <a:fillRect/>
          </a:stretch>
        </p:blipFill>
        <p:spPr>
          <a:xfrm>
            <a:off x="1744978" y="1762125"/>
            <a:ext cx="3333750" cy="3333750"/>
          </a:xfrm>
        </p:spPr>
      </p:pic>
    </p:spTree>
    <p:extLst>
      <p:ext uri="{BB962C8B-B14F-4D97-AF65-F5344CB8AC3E}">
        <p14:creationId xmlns:p14="http://schemas.microsoft.com/office/powerpoint/2010/main" val="367198072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2369880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A custom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  <a:r>
              <a:rPr lang="en-US" dirty="0">
                <a:solidFill>
                  <a:srgbClr val="FDEBD7"/>
                </a:solidFill>
              </a:rPr>
              <a:t> made by Sean McGee</a:t>
            </a: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  <a:hlinkClick r:id="rId13"/>
              </a:rPr>
              <a:t>https://codepen.io/smcgee/pen/KKpKPxW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	  </a:t>
            </a:r>
            <a:r>
              <a:rPr lang="en-US" dirty="0">
                <a:solidFill>
                  <a:srgbClr val="FDEBD7"/>
                </a:solidFill>
                <a:hlinkClick r:id="rId14"/>
              </a:rPr>
              <a:t>@</a:t>
            </a:r>
            <a:r>
              <a:rPr lang="en-US" dirty="0" err="1">
                <a:solidFill>
                  <a:srgbClr val="FDEBD7"/>
                </a:solidFill>
                <a:hlinkClick r:id="rId14"/>
              </a:rPr>
              <a:t>HertsWestUK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69CB634-38EC-4399-A786-40050DDBC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  <p:pic>
        <p:nvPicPr>
          <p:cNvPr id="14" name="Picture 13">
            <a:hlinkClick r:id="rId13"/>
            <a:extLst>
              <a:ext uri="{FF2B5EF4-FFF2-40B4-BE49-F238E27FC236}">
                <a16:creationId xmlns:a16="http://schemas.microsoft.com/office/drawing/2014/main" id="{9355604D-8AB2-47A3-85B4-D2576EBEBA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499" y="1564724"/>
            <a:ext cx="6038883" cy="39008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F60375-DA87-46F7-8264-752FDFCF35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3146" y="5567624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944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Jacob Wasilkowski                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123991" cy="914400"/>
          </a:xfrm>
        </p:spPr>
        <p:txBody>
          <a:bodyPr/>
          <a:lstStyle/>
          <a:p>
            <a:pPr algn="l"/>
            <a:r>
              <a:rPr lang="en-US" sz="3600" b="0" dirty="0"/>
              <a:t>ArcGIS API for JavaScript:</a:t>
            </a:r>
            <a:br>
              <a:rPr lang="en-US" sz="3600" b="0" dirty="0"/>
            </a:br>
            <a:r>
              <a:rPr lang="en-US" sz="3600" b="0" dirty="0"/>
              <a:t>Creating Custom Layers and Layer Views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FFB4A4-D031-4A8C-B87B-114D038A8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7883" y="339784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6854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046988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  <a:hlinkClick r:id="rId13"/>
              </a:rPr>
              <a:t>“Canvas-</a:t>
            </a:r>
            <a:r>
              <a:rPr lang="en-US" dirty="0" err="1">
                <a:solidFill>
                  <a:srgbClr val="FDEBD7"/>
                </a:solidFill>
                <a:hlinkClick r:id="rId13"/>
              </a:rPr>
              <a:t>Flowmap</a:t>
            </a:r>
            <a:r>
              <a:rPr lang="en-US" dirty="0">
                <a:solidFill>
                  <a:srgbClr val="FDEBD7"/>
                </a:solidFill>
                <a:hlinkClick r:id="rId13"/>
              </a:rPr>
              <a:t>-Layer”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A custom </a:t>
            </a:r>
            <a:r>
              <a:rPr lang="en-US" b="1" dirty="0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  <a:r>
              <a:rPr lang="en-US" dirty="0">
                <a:solidFill>
                  <a:srgbClr val="FDEBD7"/>
                </a:solidFill>
              </a:rPr>
              <a:t> made in collaboration with Sarah Bell 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	  </a:t>
            </a:r>
            <a:r>
              <a:rPr lang="en-US" dirty="0">
                <a:hlinkClick r:id="rId14"/>
              </a:rPr>
              <a:t>@</a:t>
            </a:r>
            <a:r>
              <a:rPr lang="en-US" dirty="0" err="1">
                <a:hlinkClick r:id="rId14"/>
              </a:rPr>
              <a:t>sarahbellmaps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3"/>
              </a:rPr>
              <a:t>https://github.com/sarahbellum/Canvas-Flowmap-Layer</a:t>
            </a:r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9" name="Picture Placeholder 4">
            <a:hlinkClick r:id="rId13"/>
            <a:extLst>
              <a:ext uri="{FF2B5EF4-FFF2-40B4-BE49-F238E27FC236}">
                <a16:creationId xmlns:a16="http://schemas.microsoft.com/office/drawing/2014/main" id="{B483B2AA-880E-4CE0-A908-8FE733ACC4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/>
          <a:srcRect t="439" b="439"/>
          <a:stretch>
            <a:fillRect/>
          </a:stretch>
        </p:blipFill>
        <p:spPr>
          <a:xfrm>
            <a:off x="684213" y="1757363"/>
            <a:ext cx="5943600" cy="33432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BD743FC-C54E-4A50-A517-05E85BCBA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6431" y="5231807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7704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692771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Making a custom </a:t>
            </a:r>
          </a:p>
          <a:p>
            <a:r>
              <a:rPr lang="en-US" b="1" dirty="0" err="1">
                <a:solidFill>
                  <a:srgbClr val="FDEBD7"/>
                </a:solidFill>
                <a:latin typeface="Consolas" panose="020B0609020204030204" pitchFamily="49" charset="0"/>
              </a:rPr>
              <a:t>BaseTileLayer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DEBD7"/>
                </a:solidFill>
                <a:hlinkClick r:id="rId13"/>
              </a:rPr>
              <a:t>https://github.com/jwasilgeo/esri-experiments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1" name="Picture Placeholder 10" descr="A sign in front of a tree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8B742D20-BE82-4AAE-B3BD-7FC2C8BF550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4"/>
          <a:srcRect t="124" b="9960"/>
          <a:stretch/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178119420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2369880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  <a:hlinkClick r:id="rId13"/>
              </a:rPr>
              <a:t>“Earth at Night, Mountains of Light”</a:t>
            </a:r>
            <a:endParaRPr lang="en-US" dirty="0">
              <a:solidFill>
                <a:srgbClr val="FDEBD7"/>
              </a:solidFill>
            </a:endParaRPr>
          </a:p>
          <a:p>
            <a:endParaRPr lang="en-US" dirty="0">
              <a:solidFill>
                <a:srgbClr val="FDEBD7"/>
              </a:solidFill>
            </a:endParaRPr>
          </a:p>
          <a:p>
            <a:r>
              <a:rPr lang="en-US" dirty="0">
                <a:solidFill>
                  <a:srgbClr val="FDEBD7"/>
                </a:solidFill>
              </a:rPr>
              <a:t>Built with a custom </a:t>
            </a:r>
            <a:r>
              <a:rPr lang="en-US" b="1" dirty="0" err="1">
                <a:solidFill>
                  <a:srgbClr val="FDEBD7"/>
                </a:solidFill>
                <a:latin typeface="Consolas" panose="020B0609020204030204" pitchFamily="49" charset="0"/>
              </a:rPr>
              <a:t>BaseElevationLayer</a:t>
            </a:r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hlinkClick r:id="rId13"/>
              </a:rPr>
              <a:t>https://jwasilgeo.github.io/esri-experiments/earth-at-night/</a:t>
            </a:r>
            <a:endParaRPr lang="en-US" dirty="0">
              <a:solidFill>
                <a:srgbClr val="FDEBD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8" name="Picture Placeholder 17">
            <a:hlinkClick r:id="rId13"/>
            <a:extLst>
              <a:ext uri="{FF2B5EF4-FFF2-40B4-BE49-F238E27FC236}">
                <a16:creationId xmlns:a16="http://schemas.microsoft.com/office/drawing/2014/main" id="{40F26706-15C0-4831-A907-5F078EC189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4"/>
          <a:srcRect t="2067" b="20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505375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730" y="1734582"/>
            <a:ext cx="11115383" cy="3350907"/>
          </a:xfrm>
        </p:spPr>
        <p:txBody>
          <a:bodyPr/>
          <a:lstStyle/>
          <a:p>
            <a:r>
              <a:rPr lang="en-US" dirty="0"/>
              <a:t>These slides will be available at </a:t>
            </a:r>
          </a:p>
          <a:p>
            <a:pPr lvl="1"/>
            <a:r>
              <a:rPr lang="en-US" dirty="0">
                <a:hlinkClick r:id="rId7"/>
              </a:rPr>
              <a:t>Esri Proceedings webpage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https://github.com/jwasilgeo/presentations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Blog post about “Earth at Night, Mountains of Light”</a:t>
            </a:r>
          </a:p>
          <a:p>
            <a:pPr lvl="1"/>
            <a:r>
              <a:rPr lang="en-US" dirty="0">
                <a:hlinkClick r:id="rId9"/>
              </a:rPr>
              <a:t>https://petrichor.studio/2019/02/14/earth-at-night-mountains-of-light/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Dev Summit 2019: “ArcGIS API for JavaScript: Creating Custom Layers and Layer Views”</a:t>
            </a:r>
          </a:p>
          <a:p>
            <a:pPr lvl="1"/>
            <a:r>
              <a:rPr lang="en-US" dirty="0">
                <a:hlinkClick r:id="rId10"/>
              </a:rPr>
              <a:t>https://proceedings.esri.com/library/userconf/devsummit19/papers/DevSummitPS_10.pdf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Dev Summit 2018: “ArcGIS API for JavaScript: Creating Custom Layers”</a:t>
            </a:r>
          </a:p>
          <a:p>
            <a:pPr lvl="1"/>
            <a:r>
              <a:rPr lang="en-US" dirty="0">
                <a:hlinkClick r:id="rId11"/>
              </a:rPr>
              <a:t>https://proceedings.esri.com/library/userconf/devsummit18/papers/dev-int-018.pdf</a:t>
            </a:r>
            <a:r>
              <a:rPr lang="en-US" dirty="0"/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913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779" y="1371386"/>
            <a:ext cx="11212441" cy="3429000"/>
          </a:xfrm>
        </p:spPr>
        <p:txBody>
          <a:bodyPr/>
          <a:lstStyle/>
          <a:p>
            <a:r>
              <a:rPr lang="en-US" sz="1800" dirty="0"/>
              <a:t>ArcGIS API for JavaScript: Building Custom Visualizations Using WebGL in 2D Map Views</a:t>
            </a:r>
          </a:p>
          <a:p>
            <a:pPr lvl="1"/>
            <a:r>
              <a:rPr lang="en-US" sz="1600" b="0" dirty="0"/>
              <a:t>Tuesday, March 10 at 4:00pm (Primrose C-D)</a:t>
            </a:r>
          </a:p>
          <a:p>
            <a:pPr lvl="1"/>
            <a:r>
              <a:rPr lang="en-US" sz="1600" b="0" dirty="0"/>
              <a:t>Dario D’Amico, Yaron Fine</a:t>
            </a:r>
          </a:p>
          <a:p>
            <a:pPr lvl="1"/>
            <a:endParaRPr lang="en-US" sz="1000" dirty="0"/>
          </a:p>
          <a:p>
            <a:r>
              <a:rPr lang="en-US" sz="1800" dirty="0"/>
              <a:t>ArcGIS API for JavaScript: A Look Under the Hood</a:t>
            </a:r>
          </a:p>
          <a:p>
            <a:pPr lvl="1"/>
            <a:r>
              <a:rPr lang="en-US" sz="1600" b="0" dirty="0"/>
              <a:t>Thursday, March 12 at 9:00am (Pasadena/Sierra/Ventura)</a:t>
            </a:r>
          </a:p>
          <a:p>
            <a:pPr lvl="1"/>
            <a:r>
              <a:rPr lang="en-US" sz="1600" b="0" dirty="0"/>
              <a:t>Yann Cabon, Yaron Fine</a:t>
            </a:r>
          </a:p>
          <a:p>
            <a:pPr lvl="1"/>
            <a:endParaRPr lang="en-US" sz="1000" b="0" dirty="0"/>
          </a:p>
          <a:p>
            <a:r>
              <a:rPr lang="en-US" sz="1800" dirty="0"/>
              <a:t>ArcGIS API for JavaScript: Building custom visualizations using WebGL in 3D Scene Views</a:t>
            </a:r>
          </a:p>
          <a:p>
            <a:pPr lvl="1"/>
            <a:r>
              <a:rPr lang="en-US" sz="1600" b="0" dirty="0"/>
              <a:t>Thursday, March 12 at 1:00pm (Demo Theater 1: Oasis 1-2)</a:t>
            </a:r>
          </a:p>
          <a:p>
            <a:pPr lvl="1"/>
            <a:r>
              <a:rPr lang="en-US" sz="1600" b="0" dirty="0"/>
              <a:t>David Koerner, Jesse van den </a:t>
            </a:r>
            <a:r>
              <a:rPr lang="en-US" sz="1600" b="0" dirty="0" err="1"/>
              <a:t>Kieboom</a:t>
            </a:r>
            <a:endParaRPr lang="en-US" sz="1600" b="0" dirty="0"/>
          </a:p>
          <a:p>
            <a:pPr lvl="1"/>
            <a:endParaRPr lang="en-US" sz="1000" dirty="0"/>
          </a:p>
          <a:p>
            <a:r>
              <a:rPr lang="en-US" sz="1800" dirty="0"/>
              <a:t>ArcGIS API for JavaScript: Working with Animation Libraries</a:t>
            </a:r>
          </a:p>
          <a:p>
            <a:pPr lvl="1"/>
            <a:r>
              <a:rPr lang="en-US" sz="1600" b="0" dirty="0"/>
              <a:t>Thursday, March 12 at 1:45pm (Demo Theater 1: Oasis 1-2)</a:t>
            </a:r>
          </a:p>
          <a:p>
            <a:pPr lvl="1"/>
            <a:r>
              <a:rPr lang="en-US" sz="1600" b="0" dirty="0"/>
              <a:t>Arno Fiva, Raluca Nicola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Presentations at Dev Summit 2020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4677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Jacob Wasilkowski                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123991" cy="914400"/>
          </a:xfrm>
        </p:spPr>
        <p:txBody>
          <a:bodyPr/>
          <a:lstStyle/>
          <a:p>
            <a:pPr algn="l"/>
            <a:r>
              <a:rPr lang="en-US" sz="3600" b="0" dirty="0"/>
              <a:t>Thank you!</a:t>
            </a:r>
            <a:br>
              <a:rPr lang="en-US" sz="3600" b="0" dirty="0"/>
            </a:br>
            <a:endParaRPr lang="en-US" sz="3600" b="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FFB4A4-D031-4A8C-B87B-114D038A8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7883" y="339784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3107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0E9EE0A-528F-B14E-AE3A-03C3BB6F16F7}"/>
              </a:ext>
            </a:extLst>
          </p:cNvPr>
          <p:cNvGrpSpPr/>
          <p:nvPr/>
        </p:nvGrpSpPr>
        <p:grpSpPr>
          <a:xfrm>
            <a:off x="0" y="-21946"/>
            <a:ext cx="12199427" cy="7308317"/>
            <a:chOff x="0" y="-21946"/>
            <a:chExt cx="12199427" cy="7308317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5AA558EA-9057-F549-BC2D-791B486708B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03FB463-A5F7-494F-B656-140E92B80412}"/>
                </a:ext>
              </a:extLst>
            </p:cNvPr>
            <p:cNvSpPr/>
            <p:nvPr/>
          </p:nvSpPr>
          <p:spPr bwMode="auto">
            <a:xfrm>
              <a:off x="0" y="1303020"/>
              <a:ext cx="12192000" cy="5029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40000"/>
                  </a:schemeClr>
                </a:gs>
                <a:gs pos="100000">
                  <a:schemeClr val="accent5">
                    <a:lumMod val="60000"/>
                    <a:lumOff val="40000"/>
                    <a:alpha val="24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21EFC16-B263-284A-AD49-57A695009482}"/>
                </a:ext>
              </a:extLst>
            </p:cNvPr>
            <p:cNvGrpSpPr/>
            <p:nvPr/>
          </p:nvGrpSpPr>
          <p:grpSpPr>
            <a:xfrm>
              <a:off x="7702" y="762784"/>
              <a:ext cx="2128248" cy="6523587"/>
              <a:chOff x="7702" y="762784"/>
              <a:chExt cx="2128248" cy="6523587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84E99C5-C4CA-174B-98D1-E18F74F06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28738" t="-6533"/>
              <a:stretch/>
            </p:blipFill>
            <p:spPr>
              <a:xfrm rot="5400000">
                <a:off x="-2026217" y="2796703"/>
                <a:ext cx="6135449" cy="2067611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EBC279F3-3422-754D-B2C5-69BB28B3B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903" y="6561824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1F7882A-CB9A-A84B-BEF5-2ABB9E57A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42789" y="6345121"/>
                <a:ext cx="395441" cy="38817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E8A51C69-F3BA-794B-8E58-5185F27EDE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7121"/>
              <a:stretch/>
            </p:blipFill>
            <p:spPr>
              <a:xfrm>
                <a:off x="275386" y="6129513"/>
                <a:ext cx="526893" cy="55166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C72C10F-2551-E049-9BDE-A04068616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3697" y="6305644"/>
                <a:ext cx="944425" cy="980727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F6F0A1-EA69-564F-9C24-3A98B830AAC4}"/>
                </a:ext>
              </a:extLst>
            </p:cNvPr>
            <p:cNvGrpSpPr/>
            <p:nvPr/>
          </p:nvGrpSpPr>
          <p:grpSpPr>
            <a:xfrm>
              <a:off x="10651849" y="-21946"/>
              <a:ext cx="1540150" cy="1263387"/>
              <a:chOff x="10651849" y="-21946"/>
              <a:chExt cx="1540150" cy="1263387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DE0CE07-03A0-6B4D-AD47-094049F0C266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97AF88CB-D99D-CA40-BDDB-B7546AAA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774DE909-6FDC-404D-B8EE-C05E7A63F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51E7679A-3AB1-F14F-94FA-687E038DD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10790230" y="-160327"/>
                <a:ext cx="1263387" cy="154015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9BB97B-528A-1A45-9063-15969543D63B}"/>
              </a:ext>
            </a:extLst>
          </p:cNvPr>
          <p:cNvGrpSpPr/>
          <p:nvPr/>
        </p:nvGrpSpPr>
        <p:grpSpPr>
          <a:xfrm>
            <a:off x="1024306" y="1737366"/>
            <a:ext cx="10148936" cy="4013485"/>
            <a:chOff x="1024306" y="1737366"/>
            <a:chExt cx="10148936" cy="40134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7C060-280D-D54D-A09D-519CB5723FFD}"/>
                </a:ext>
              </a:extLst>
            </p:cNvPr>
            <p:cNvSpPr txBox="1"/>
            <p:nvPr/>
          </p:nvSpPr>
          <p:spPr>
            <a:xfrm>
              <a:off x="1038212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02EE42-F3DA-9244-AE43-256FE4B97A17}"/>
                </a:ext>
              </a:extLst>
            </p:cNvPr>
            <p:cNvSpPr txBox="1"/>
            <p:nvPr/>
          </p:nvSpPr>
          <p:spPr>
            <a:xfrm>
              <a:off x="312968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Select the session you attended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47AE82-05FE-824A-AD18-F79E6CF275EE}"/>
                </a:ext>
              </a:extLst>
            </p:cNvPr>
            <p:cNvSpPr txBox="1"/>
            <p:nvPr/>
          </p:nvSpPr>
          <p:spPr>
            <a:xfrm>
              <a:off x="5221158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48D56-CF9D-154C-B45F-4F46C90CF954}"/>
                </a:ext>
              </a:extLst>
            </p:cNvPr>
            <p:cNvSpPr txBox="1"/>
            <p:nvPr/>
          </p:nvSpPr>
          <p:spPr>
            <a:xfrm>
              <a:off x="7312631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Log in to access the survey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1A51AF-45C2-9C41-B68E-C7BEB9BBA1C8}"/>
                </a:ext>
              </a:extLst>
            </p:cNvPr>
            <p:cNvSpPr txBox="1"/>
            <p:nvPr/>
          </p:nvSpPr>
          <p:spPr>
            <a:xfrm>
              <a:off x="940410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Complete the survey and select “Submit”</a:t>
              </a:r>
            </a:p>
          </p:txBody>
        </p:sp>
        <p:pic>
          <p:nvPicPr>
            <p:cNvPr id="74" name="Picture 7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C9B0EA-0970-0E41-B196-C6C30E8C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712325"/>
              <a:ext cx="1607862" cy="2888675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205C4380-068A-0943-AF55-D72EA8A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125273" y="2557999"/>
              <a:ext cx="1745068" cy="3192852"/>
            </a:xfrm>
            <a:prstGeom prst="rect">
              <a:avLst/>
            </a:prstGeom>
          </p:spPr>
        </p:pic>
        <p:pic>
          <p:nvPicPr>
            <p:cNvPr id="76" name="Picture 75" descr="A screenshot of a video game&#10;&#10;Description generated with high confidence">
              <a:extLst>
                <a:ext uri="{FF2B5EF4-FFF2-40B4-BE49-F238E27FC236}">
                  <a16:creationId xmlns:a16="http://schemas.microsoft.com/office/drawing/2014/main" id="{7321D3CA-13CB-064B-BA21-E72894A9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373" y="2712325"/>
              <a:ext cx="1623082" cy="2887061"/>
            </a:xfrm>
            <a:prstGeom prst="rect">
              <a:avLst/>
            </a:prstGeom>
          </p:spPr>
        </p:pic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7B94612E-452E-EF48-A60E-509955C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4306" y="2557999"/>
              <a:ext cx="1745068" cy="3192852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831A997-D87D-894D-BBD1-731C7FCE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92" y="2712325"/>
              <a:ext cx="1624468" cy="2889504"/>
            </a:xfrm>
            <a:prstGeom prst="rect">
              <a:avLst/>
            </a:prstGeom>
          </p:spPr>
        </p:pic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1C21B2DE-D037-A44A-8093-D3869CD2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327207" y="2557999"/>
              <a:ext cx="1745068" cy="3192852"/>
            </a:xfrm>
            <a:prstGeom prst="rect">
              <a:avLst/>
            </a:prstGeom>
          </p:spPr>
        </p:pic>
        <p:pic>
          <p:nvPicPr>
            <p:cNvPr id="80" name="Picture 7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549238C-36D6-2344-98BE-F66980DDB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5215" y="2712325"/>
              <a:ext cx="1615456" cy="2889504"/>
            </a:xfrm>
            <a:prstGeom prst="rect">
              <a:avLst/>
            </a:prstGeom>
          </p:spPr>
        </p:pic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F5BB8ABF-EA5E-C84E-A378-9DF76791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428174" y="2557999"/>
              <a:ext cx="1745068" cy="319285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F4034-1245-4A48-9B0A-D3394A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731626"/>
              <a:ext cx="1618488" cy="2878751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FF3A04-23D8-F34C-85D7-54D092D8EC80}"/>
                </a:ext>
              </a:extLst>
            </p:cNvPr>
            <p:cNvSpPr/>
            <p:nvPr/>
          </p:nvSpPr>
          <p:spPr bwMode="auto">
            <a:xfrm>
              <a:off x="5292508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47D3E2CE-CC69-8E48-A1B2-C02F1324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26240" y="2557999"/>
              <a:ext cx="1745068" cy="3192852"/>
            </a:xfrm>
            <a:prstGeom prst="rect">
              <a:avLst/>
            </a:prstGeom>
          </p:spPr>
        </p:pic>
        <p:sp>
          <p:nvSpPr>
            <p:cNvPr id="86" name="Right Arrow 38">
              <a:extLst>
                <a:ext uri="{FF2B5EF4-FFF2-40B4-BE49-F238E27FC236}">
                  <a16:creationId xmlns:a16="http://schemas.microsoft.com/office/drawing/2014/main" id="{A5BE9685-CE12-A243-BD6C-67DE64140D0C}"/>
                </a:ext>
              </a:extLst>
            </p:cNvPr>
            <p:cNvSpPr/>
            <p:nvPr/>
          </p:nvSpPr>
          <p:spPr bwMode="auto">
            <a:xfrm>
              <a:off x="2412242" y="3761108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Right Arrow 38">
              <a:extLst>
                <a:ext uri="{FF2B5EF4-FFF2-40B4-BE49-F238E27FC236}">
                  <a16:creationId xmlns:a16="http://schemas.microsoft.com/office/drawing/2014/main" id="{730E121B-1307-F049-98D2-E1CBBB60111E}"/>
                </a:ext>
              </a:extLst>
            </p:cNvPr>
            <p:cNvSpPr/>
            <p:nvPr/>
          </p:nvSpPr>
          <p:spPr bwMode="auto">
            <a:xfrm>
              <a:off x="4526937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8" name="Right Arrow 38">
              <a:extLst>
                <a:ext uri="{FF2B5EF4-FFF2-40B4-BE49-F238E27FC236}">
                  <a16:creationId xmlns:a16="http://schemas.microsoft.com/office/drawing/2014/main" id="{FF58E769-39CE-1943-A0E0-C47D28377DF8}"/>
                </a:ext>
              </a:extLst>
            </p:cNvPr>
            <p:cNvSpPr/>
            <p:nvPr/>
          </p:nvSpPr>
          <p:spPr bwMode="auto">
            <a:xfrm>
              <a:off x="6676554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9" name="Right Arrow 38">
              <a:extLst>
                <a:ext uri="{FF2B5EF4-FFF2-40B4-BE49-F238E27FC236}">
                  <a16:creationId xmlns:a16="http://schemas.microsoft.com/office/drawing/2014/main" id="{B01D65F0-903F-5E40-B793-64744B8EBE3E}"/>
                </a:ext>
              </a:extLst>
            </p:cNvPr>
            <p:cNvSpPr/>
            <p:nvPr/>
          </p:nvSpPr>
          <p:spPr bwMode="auto">
            <a:xfrm>
              <a:off x="8763307" y="4662284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103418663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0E9EE0A-528F-B14E-AE3A-03C3BB6F16F7}"/>
              </a:ext>
            </a:extLst>
          </p:cNvPr>
          <p:cNvGrpSpPr/>
          <p:nvPr/>
        </p:nvGrpSpPr>
        <p:grpSpPr>
          <a:xfrm>
            <a:off x="0" y="-21946"/>
            <a:ext cx="12199427" cy="7308317"/>
            <a:chOff x="0" y="-21946"/>
            <a:chExt cx="12199427" cy="7308317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5AA558EA-9057-F549-BC2D-791B486708B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03FB463-A5F7-494F-B656-140E92B80412}"/>
                </a:ext>
              </a:extLst>
            </p:cNvPr>
            <p:cNvSpPr/>
            <p:nvPr/>
          </p:nvSpPr>
          <p:spPr bwMode="auto">
            <a:xfrm>
              <a:off x="0" y="1303020"/>
              <a:ext cx="12192000" cy="5029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40000"/>
                  </a:schemeClr>
                </a:gs>
                <a:gs pos="100000">
                  <a:schemeClr val="accent5">
                    <a:lumMod val="60000"/>
                    <a:lumOff val="40000"/>
                    <a:alpha val="24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21EFC16-B263-284A-AD49-57A695009482}"/>
                </a:ext>
              </a:extLst>
            </p:cNvPr>
            <p:cNvGrpSpPr/>
            <p:nvPr/>
          </p:nvGrpSpPr>
          <p:grpSpPr>
            <a:xfrm>
              <a:off x="7702" y="762784"/>
              <a:ext cx="2128248" cy="6523587"/>
              <a:chOff x="7702" y="762784"/>
              <a:chExt cx="2128248" cy="6523587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84E99C5-C4CA-174B-98D1-E18F74F06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28738" t="-6533"/>
              <a:stretch/>
            </p:blipFill>
            <p:spPr>
              <a:xfrm rot="5400000">
                <a:off x="-2026217" y="2796703"/>
                <a:ext cx="6135449" cy="2067611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EBC279F3-3422-754D-B2C5-69BB28B3B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903" y="6561824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1F7882A-CB9A-A84B-BEF5-2ABB9E57A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42789" y="6345121"/>
                <a:ext cx="395441" cy="38817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E8A51C69-F3BA-794B-8E58-5185F27EDE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7121"/>
              <a:stretch/>
            </p:blipFill>
            <p:spPr>
              <a:xfrm>
                <a:off x="275386" y="6129513"/>
                <a:ext cx="526893" cy="55166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C72C10F-2551-E049-9BDE-A04068616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3697" y="6305644"/>
                <a:ext cx="944425" cy="980727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F6F0A1-EA69-564F-9C24-3A98B830AAC4}"/>
                </a:ext>
              </a:extLst>
            </p:cNvPr>
            <p:cNvGrpSpPr/>
            <p:nvPr/>
          </p:nvGrpSpPr>
          <p:grpSpPr>
            <a:xfrm>
              <a:off x="10651849" y="-21946"/>
              <a:ext cx="1540150" cy="1263387"/>
              <a:chOff x="10651849" y="-21946"/>
              <a:chExt cx="1540150" cy="1263387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DE0CE07-03A0-6B4D-AD47-094049F0C266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97AF88CB-D99D-CA40-BDDB-B7546AAA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774DE909-6FDC-404D-B8EE-C05E7A63F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51E7679A-3AB1-F14F-94FA-687E038DD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10790230" y="-160327"/>
                <a:ext cx="1263387" cy="154015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9BB97B-528A-1A45-9063-15969543D63B}"/>
              </a:ext>
            </a:extLst>
          </p:cNvPr>
          <p:cNvGrpSpPr/>
          <p:nvPr/>
        </p:nvGrpSpPr>
        <p:grpSpPr>
          <a:xfrm>
            <a:off x="1024306" y="1737366"/>
            <a:ext cx="10148936" cy="4013485"/>
            <a:chOff x="1024306" y="1737366"/>
            <a:chExt cx="10148936" cy="40134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7C060-280D-D54D-A09D-519CB5723FFD}"/>
                </a:ext>
              </a:extLst>
            </p:cNvPr>
            <p:cNvSpPr txBox="1"/>
            <p:nvPr/>
          </p:nvSpPr>
          <p:spPr>
            <a:xfrm>
              <a:off x="1038212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02EE42-F3DA-9244-AE43-256FE4B97A17}"/>
                </a:ext>
              </a:extLst>
            </p:cNvPr>
            <p:cNvSpPr txBox="1"/>
            <p:nvPr/>
          </p:nvSpPr>
          <p:spPr>
            <a:xfrm>
              <a:off x="312968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Select the session you attended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47AE82-05FE-824A-AD18-F79E6CF275EE}"/>
                </a:ext>
              </a:extLst>
            </p:cNvPr>
            <p:cNvSpPr txBox="1"/>
            <p:nvPr/>
          </p:nvSpPr>
          <p:spPr>
            <a:xfrm>
              <a:off x="5221158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48D56-CF9D-154C-B45F-4F46C90CF954}"/>
                </a:ext>
              </a:extLst>
            </p:cNvPr>
            <p:cNvSpPr txBox="1"/>
            <p:nvPr/>
          </p:nvSpPr>
          <p:spPr>
            <a:xfrm>
              <a:off x="7312631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Log in to access the survey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1A51AF-45C2-9C41-B68E-C7BEB9BBA1C8}"/>
                </a:ext>
              </a:extLst>
            </p:cNvPr>
            <p:cNvSpPr txBox="1"/>
            <p:nvPr/>
          </p:nvSpPr>
          <p:spPr>
            <a:xfrm>
              <a:off x="940410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Complete the survey and select “Submit”</a:t>
              </a:r>
            </a:p>
          </p:txBody>
        </p:sp>
        <p:pic>
          <p:nvPicPr>
            <p:cNvPr id="74" name="Picture 7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C9B0EA-0970-0E41-B196-C6C30E8C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712325"/>
              <a:ext cx="1607862" cy="2888675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205C4380-068A-0943-AF55-D72EA8A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125273" y="2557999"/>
              <a:ext cx="1745068" cy="3192852"/>
            </a:xfrm>
            <a:prstGeom prst="rect">
              <a:avLst/>
            </a:prstGeom>
          </p:spPr>
        </p:pic>
        <p:pic>
          <p:nvPicPr>
            <p:cNvPr id="76" name="Picture 75" descr="A screenshot of a video game&#10;&#10;Description generated with high confidence">
              <a:extLst>
                <a:ext uri="{FF2B5EF4-FFF2-40B4-BE49-F238E27FC236}">
                  <a16:creationId xmlns:a16="http://schemas.microsoft.com/office/drawing/2014/main" id="{7321D3CA-13CB-064B-BA21-E72894A9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373" y="2712325"/>
              <a:ext cx="1623082" cy="2887061"/>
            </a:xfrm>
            <a:prstGeom prst="rect">
              <a:avLst/>
            </a:prstGeom>
          </p:spPr>
        </p:pic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7B94612E-452E-EF48-A60E-509955C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4306" y="2557999"/>
              <a:ext cx="1745068" cy="3192852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831A997-D87D-894D-BBD1-731C7FCE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92" y="2712325"/>
              <a:ext cx="1624468" cy="2889504"/>
            </a:xfrm>
            <a:prstGeom prst="rect">
              <a:avLst/>
            </a:prstGeom>
          </p:spPr>
        </p:pic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1C21B2DE-D037-A44A-8093-D3869CD2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327207" y="2557999"/>
              <a:ext cx="1745068" cy="3192852"/>
            </a:xfrm>
            <a:prstGeom prst="rect">
              <a:avLst/>
            </a:prstGeom>
          </p:spPr>
        </p:pic>
        <p:pic>
          <p:nvPicPr>
            <p:cNvPr id="80" name="Picture 7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549238C-36D6-2344-98BE-F66980DDB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5215" y="2712325"/>
              <a:ext cx="1615456" cy="2889504"/>
            </a:xfrm>
            <a:prstGeom prst="rect">
              <a:avLst/>
            </a:prstGeom>
          </p:spPr>
        </p:pic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F5BB8ABF-EA5E-C84E-A378-9DF76791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428174" y="2557999"/>
              <a:ext cx="1745068" cy="319285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F4034-1245-4A48-9B0A-D3394A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731626"/>
              <a:ext cx="1618488" cy="2878751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FF3A04-23D8-F34C-85D7-54D092D8EC80}"/>
                </a:ext>
              </a:extLst>
            </p:cNvPr>
            <p:cNvSpPr/>
            <p:nvPr/>
          </p:nvSpPr>
          <p:spPr bwMode="auto">
            <a:xfrm>
              <a:off x="5292508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47D3E2CE-CC69-8E48-A1B2-C02F1324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26240" y="2557999"/>
              <a:ext cx="1745068" cy="3192852"/>
            </a:xfrm>
            <a:prstGeom prst="rect">
              <a:avLst/>
            </a:prstGeom>
          </p:spPr>
        </p:pic>
        <p:sp>
          <p:nvSpPr>
            <p:cNvPr id="86" name="Right Arrow 38">
              <a:extLst>
                <a:ext uri="{FF2B5EF4-FFF2-40B4-BE49-F238E27FC236}">
                  <a16:creationId xmlns:a16="http://schemas.microsoft.com/office/drawing/2014/main" id="{A5BE9685-CE12-A243-BD6C-67DE64140D0C}"/>
                </a:ext>
              </a:extLst>
            </p:cNvPr>
            <p:cNvSpPr/>
            <p:nvPr/>
          </p:nvSpPr>
          <p:spPr bwMode="auto">
            <a:xfrm>
              <a:off x="2412242" y="3761108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Right Arrow 38">
              <a:extLst>
                <a:ext uri="{FF2B5EF4-FFF2-40B4-BE49-F238E27FC236}">
                  <a16:creationId xmlns:a16="http://schemas.microsoft.com/office/drawing/2014/main" id="{730E121B-1307-F049-98D2-E1CBBB60111E}"/>
                </a:ext>
              </a:extLst>
            </p:cNvPr>
            <p:cNvSpPr/>
            <p:nvPr/>
          </p:nvSpPr>
          <p:spPr bwMode="auto">
            <a:xfrm>
              <a:off x="4526937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8" name="Right Arrow 38">
              <a:extLst>
                <a:ext uri="{FF2B5EF4-FFF2-40B4-BE49-F238E27FC236}">
                  <a16:creationId xmlns:a16="http://schemas.microsoft.com/office/drawing/2014/main" id="{FF58E769-39CE-1943-A0E0-C47D28377DF8}"/>
                </a:ext>
              </a:extLst>
            </p:cNvPr>
            <p:cNvSpPr/>
            <p:nvPr/>
          </p:nvSpPr>
          <p:spPr bwMode="auto">
            <a:xfrm>
              <a:off x="6676554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9" name="Right Arrow 38">
              <a:extLst>
                <a:ext uri="{FF2B5EF4-FFF2-40B4-BE49-F238E27FC236}">
                  <a16:creationId xmlns:a16="http://schemas.microsoft.com/office/drawing/2014/main" id="{B01D65F0-903F-5E40-B793-64744B8EBE3E}"/>
                </a:ext>
              </a:extLst>
            </p:cNvPr>
            <p:cNvSpPr/>
            <p:nvPr/>
          </p:nvSpPr>
          <p:spPr bwMode="auto">
            <a:xfrm>
              <a:off x="8763307" y="4662284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193386539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225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Section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Presenter(s)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A62D51-7BA3-AD48-B08C-718E29833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4959044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FEEED-017C-B14E-AB35-5DE4320121B2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7" name="gradient background1">
              <a:extLst>
                <a:ext uri="{FF2B5EF4-FFF2-40B4-BE49-F238E27FC236}">
                  <a16:creationId xmlns:a16="http://schemas.microsoft.com/office/drawing/2014/main" id="{0847039A-4C7A-D044-9313-23BD4A57F502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E8F29-B4F5-D645-96E8-BDE9C098EB15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C9330C-CA5E-C843-8F43-BE8BBDD8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Jacob Wasilkowski                </a:t>
            </a:r>
            <a:r>
              <a:rPr lang="en-US" dirty="0">
                <a:solidFill>
                  <a:srgbClr val="FDEBD7"/>
                </a:solidFill>
                <a:hlinkClick r:id="rId16"/>
              </a:rPr>
              <a:t>@JWasilGeo</a:t>
            </a:r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123991" cy="914400"/>
          </a:xfrm>
        </p:spPr>
        <p:txBody>
          <a:bodyPr/>
          <a:lstStyle/>
          <a:p>
            <a:pPr algn="l"/>
            <a:r>
              <a:rPr lang="en-US" sz="3600" b="0" dirty="0"/>
              <a:t>ArcGIS API for JavaScript:</a:t>
            </a:r>
            <a:br>
              <a:rPr lang="en-US" sz="3600" b="0" dirty="0"/>
            </a:br>
            <a:r>
              <a:rPr lang="en-US" sz="3600" b="0" dirty="0"/>
              <a:t>Creating Custom Layers and Layer Views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FFB4A4-D031-4A8C-B87B-114D038A8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7883" y="3397842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0614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46B56-0F0E-6F44-A5D6-F82641E10041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28" name="shading (lower right)">
              <a:extLst>
                <a:ext uri="{FF2B5EF4-FFF2-40B4-BE49-F238E27FC236}">
                  <a16:creationId xmlns:a16="http://schemas.microsoft.com/office/drawing/2014/main" id="{F832519F-8228-8D46-A54A-D2144928646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F18A4BC-EDB9-EB4D-A605-9D9FC496D0E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96118ECF-358F-0B4C-8738-71864ACDF2C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4CDF0E7-44FA-624D-BB57-1AABA9D365B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02B3CC1-007B-5F48-80E7-38F8A425E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CDFFD5C-EB26-0C4F-B5A0-ABB2582744A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C23C417-1823-174E-9303-959E27D592C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CC4C248-27BD-524F-806A-C058E08E05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1FA068AF-0F5A-D747-8B30-15E16D6FB8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7738219-222D-B942-ABC0-78894980FD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27FE2B8-A5CC-0842-A630-FE685E71846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1D09AAE0-3572-B84A-969D-90595418546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7B45A9C6-D0D3-6145-977B-54B6B5467C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36DAAC1-E5E7-1B47-89FF-C5E06AD4E3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AB0FD33-500F-DE45-AE90-6D7D5D7003D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B34187A-E905-7F46-9560-369064EFBFD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4CD331A-0367-A84E-8B0E-D96127D5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2A9F2E-F22C-CC43-8B1C-A6DC87BBB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FD6A8CC-92C7-8744-95BF-55694DC8EC7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3DC77DD-164F-AB43-8F48-249BB673B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F96F120-EF7E-3143-8E02-061D4B8B1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9EDDF9-C0E6-E947-ACBE-819442DE6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68F538C-2A87-AE44-A8D2-E8EFFE3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Intro to custom Layers and LayerViews in JSAPI 4.x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Examples and demos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Deep dive into a custom visualization for a 2D MapView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" name="Content Placeholder 3" descr="Signpost">
            <a:extLst>
              <a:ext uri="{FF2B5EF4-FFF2-40B4-BE49-F238E27FC236}">
                <a16:creationId xmlns:a16="http://schemas.microsoft.com/office/drawing/2014/main" id="{0764EAE0-67C0-4A0A-A387-5C68FFFCA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1120" y="1472222"/>
            <a:ext cx="914400" cy="914400"/>
          </a:xfrm>
          <a:prstGeom prst="rect">
            <a:avLst/>
          </a:prstGeom>
          <a:noFill/>
        </p:spPr>
      </p:pic>
      <p:pic>
        <p:nvPicPr>
          <p:cNvPr id="4" name="Graphic 3" descr="Map with pin">
            <a:extLst>
              <a:ext uri="{FF2B5EF4-FFF2-40B4-BE49-F238E27FC236}">
                <a16:creationId xmlns:a16="http://schemas.microsoft.com/office/drawing/2014/main" id="{A7F99EA6-9080-4F63-804D-6B86C8AB9F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1120" y="2762444"/>
            <a:ext cx="914400" cy="914400"/>
          </a:xfrm>
          <a:prstGeom prst="rect">
            <a:avLst/>
          </a:prstGeom>
        </p:spPr>
      </p:pic>
      <p:pic>
        <p:nvPicPr>
          <p:cNvPr id="15" name="Graphic 14" descr="Web design">
            <a:extLst>
              <a:ext uri="{FF2B5EF4-FFF2-40B4-BE49-F238E27FC236}">
                <a16:creationId xmlns:a16="http://schemas.microsoft.com/office/drawing/2014/main" id="{D476F810-D602-4FA1-B680-25B267B5C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1120" y="40526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897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Where to begin making custom Layers and Layer Views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Our Way</a:t>
            </a:r>
          </a:p>
        </p:txBody>
      </p:sp>
      <p:pic>
        <p:nvPicPr>
          <p:cNvPr id="17" name="Content Placeholder 3" descr="Signpost">
            <a:extLst>
              <a:ext uri="{FF2B5EF4-FFF2-40B4-BE49-F238E27FC236}">
                <a16:creationId xmlns:a16="http://schemas.microsoft.com/office/drawing/2014/main" id="{9E5A9E8F-3364-4DBF-BBA5-81ADC01B19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1120" y="2971800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655572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C519BE917F82409D23E255B77C9E60" ma:contentTypeVersion="13" ma:contentTypeDescription="Create a new document." ma:contentTypeScope="" ma:versionID="4ed9d957155a5a017cbeaec309dd683e">
  <xsd:schema xmlns:xsd="http://www.w3.org/2001/XMLSchema" xmlns:xs="http://www.w3.org/2001/XMLSchema" xmlns:p="http://schemas.microsoft.com/office/2006/metadata/properties" xmlns:ns3="2c8d6bd7-73c7-436f-a188-0b5a6a1c1c8d" xmlns:ns4="34de5f80-f99e-4558-9eae-4c68f1d7806e" targetNamespace="http://schemas.microsoft.com/office/2006/metadata/properties" ma:root="true" ma:fieldsID="8e572ab48e00c7571fb9d9ee2b25b5bd" ns3:_="" ns4:_="">
    <xsd:import namespace="2c8d6bd7-73c7-436f-a188-0b5a6a1c1c8d"/>
    <xsd:import namespace="34de5f80-f99e-4558-9eae-4c68f1d780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d6bd7-73c7-436f-a188-0b5a6a1c1c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e5f80-f99e-4558-9eae-4c68f1d78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B171AA-80E2-4A23-8880-C1FD9D6ECE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d6bd7-73c7-436f-a188-0b5a6a1c1c8d"/>
    <ds:schemaRef ds:uri="34de5f80-f99e-4558-9eae-4c68f1d78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34de5f80-f99e-4558-9eae-4c68f1d7806e"/>
    <ds:schemaRef ds:uri="http://schemas.microsoft.com/office/2006/documentManagement/types"/>
    <ds:schemaRef ds:uri="2c8d6bd7-73c7-436f-a188-0b5a6a1c1c8d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946</Words>
  <Application>Microsoft Office PowerPoint</Application>
  <PresentationFormat>Widescreen</PresentationFormat>
  <Paragraphs>191</Paragraphs>
  <Slides>26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Consolas</vt:lpstr>
      <vt:lpstr>Lucida Grande</vt:lpstr>
      <vt:lpstr>Esri_Corporate_Template-Dark</vt:lpstr>
      <vt:lpstr>How to apply this template to existing slides</vt:lpstr>
      <vt:lpstr>ArcGIS API for JavaScript: Creating Custom Layers and Layer Views</vt:lpstr>
      <vt:lpstr>PowerPoint Presentation</vt:lpstr>
      <vt:lpstr>PowerPoint Presentation</vt:lpstr>
      <vt:lpstr>Section Header</vt:lpstr>
      <vt:lpstr>Demo Title</vt:lpstr>
      <vt:lpstr>ArcGIS API for JavaScript: Creating Custom Layers and Layer Views</vt:lpstr>
      <vt:lpstr>Agenda</vt:lpstr>
      <vt:lpstr>Finding Our Way</vt:lpstr>
      <vt:lpstr>Extending JSAPI 4.x with a custom “Layer”</vt:lpstr>
      <vt:lpstr>Extending JSAPI 4.x with a custom “Layer”</vt:lpstr>
      <vt:lpstr>Extending JSAPI 4.x with a custom “LayerView”</vt:lpstr>
      <vt:lpstr>Extending JSAPI 4.x with a custom “LayerView”</vt:lpstr>
      <vt:lpstr>Extending JSAPI 4.x with custom “externalRenderers”</vt:lpstr>
      <vt:lpstr>Extending JSAPI 4.x with custom “externalRenderers”</vt:lpstr>
      <vt:lpstr>Demos &amp; Code</vt:lpstr>
      <vt:lpstr>Examples of what’s possible: https://esriurl.com/jsCustomLayers </vt:lpstr>
      <vt:lpstr>Demo</vt:lpstr>
      <vt:lpstr>Demo</vt:lpstr>
      <vt:lpstr>Demo</vt:lpstr>
      <vt:lpstr>Demo</vt:lpstr>
      <vt:lpstr>Demo</vt:lpstr>
      <vt:lpstr>Resources</vt:lpstr>
      <vt:lpstr>Related Presentations at Dev Summit 2020</vt:lpstr>
      <vt:lpstr>Thank you!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2019-04-30T20:56:12Z</cp:lastPrinted>
  <dcterms:created xsi:type="dcterms:W3CDTF">2019-08-28T00:58:57Z</dcterms:created>
  <dcterms:modified xsi:type="dcterms:W3CDTF">2020-03-03T22:04:52Z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0x0101005AC519BE917F82409D23E255B77C9E60</vt:lpwstr>
  </property>
</Properties>
</file>